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42a26a5ad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42a26a5ad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RFBjFclKJ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/>
        </p:nvSpPr>
        <p:spPr>
          <a:xfrm>
            <a:off x="523500" y="684400"/>
            <a:ext cx="80970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Challenge #1: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As a group, create a network where everyone can speak directly to everyone else.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80" name="Google Shape;280;p4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81" name="Google Shape;281;p4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4" name="Google Shape;284;p45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3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6328" y="2677450"/>
            <a:ext cx="2831350" cy="21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2023-10-08T16:32:38Z</dcterms:modified>
</cp:coreProperties>
</file>