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7830f66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7830f66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RFBjFclKJ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 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0" name="Google Shape;290;p4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91" name="Google Shape;291;p4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46"/>
          <p:cNvSpPr txBox="1"/>
          <p:nvPr/>
        </p:nvSpPr>
        <p:spPr>
          <a:xfrm>
            <a:off x="76200" y="1898825"/>
            <a:ext cx="90288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Challenge #2: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As a group, create a network that uses the least number of strings.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105950" y="416525"/>
            <a:ext cx="89484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Guideline A:</a:t>
            </a:r>
            <a:r>
              <a:rPr lang="en" sz="36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Strings cost money, so try to use the least number of strings possible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6" name="Google Shape;296;p46"/>
          <p:cNvCxnSpPr/>
          <p:nvPr/>
        </p:nvCxnSpPr>
        <p:spPr>
          <a:xfrm>
            <a:off x="227550" y="1753300"/>
            <a:ext cx="86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46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3285450"/>
            <a:ext cx="2265034" cy="1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2023-10-08T16:32:39Z</dcterms:modified>
</cp:coreProperties>
</file>