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78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f7830f662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f7830f662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://www.youtube.com/watch?v=z84sUmH2ed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2 -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03" name="Google Shape;303;p47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304" name="Google Shape;304;p47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7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7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47"/>
          <p:cNvSpPr txBox="1"/>
          <p:nvPr/>
        </p:nvSpPr>
        <p:spPr>
          <a:xfrm>
            <a:off x="341625" y="2975575"/>
            <a:ext cx="5905800" cy="20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Challenge #3: 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 As a group, create a network that keeps everyone connected even if one of the lines is cut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8" name="Google Shape;308;p47"/>
          <p:cNvSpPr txBox="1"/>
          <p:nvPr/>
        </p:nvSpPr>
        <p:spPr>
          <a:xfrm>
            <a:off x="105950" y="264125"/>
            <a:ext cx="8948400" cy="29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Guideline A: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 Strings cost money, so try to use the least number of strings possible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Guideline B: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 Strings can be cut, which might disconnect people from the network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09" name="Google Shape;309;p47"/>
          <p:cNvCxnSpPr/>
          <p:nvPr/>
        </p:nvCxnSpPr>
        <p:spPr>
          <a:xfrm>
            <a:off x="167575" y="2841675"/>
            <a:ext cx="868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0" name="Google Shape;310;p47" descr="Start learning at http://code.org/  &#10; &#10;Stay in touch with us! &#10;• on Twitter https://twitter.com/codeorg &#10;• on Facebook https://www.facebook.com/Code.org &#10;• on Instagram https://instagram.com/codeorg &#10;• on Tumblr https://blog.code.org  &#10;• on LinkedIn https://www.linkedin.com/company/code-org &#10;• on Google+ https://google.com/+codeorg" title="Timer 8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8975" y="2975575"/>
            <a:ext cx="2687192" cy="20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2023-10-08T16:32:40Z</dcterms:modified>
</cp:coreProperties>
</file>