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79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f7830f662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f7830f662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://www.youtube.com/watch?v=uJG2ZkmPEk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2 -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16" name="Google Shape;316;p48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317" name="Google Shape;317;p48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8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8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48"/>
          <p:cNvSpPr txBox="1"/>
          <p:nvPr/>
        </p:nvSpPr>
        <p:spPr>
          <a:xfrm>
            <a:off x="157800" y="3827325"/>
            <a:ext cx="8948400" cy="10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Challenge #4: </a:t>
            </a:r>
            <a:r>
              <a:rPr lang="en" sz="2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As a group, create a network that you feel balances all 3 guidelines.</a:t>
            </a:r>
            <a:endParaRPr sz="27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21" name="Google Shape;321;p48"/>
          <p:cNvCxnSpPr/>
          <p:nvPr/>
        </p:nvCxnSpPr>
        <p:spPr>
          <a:xfrm>
            <a:off x="227550" y="3570100"/>
            <a:ext cx="868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48"/>
          <p:cNvSpPr txBox="1"/>
          <p:nvPr/>
        </p:nvSpPr>
        <p:spPr>
          <a:xfrm>
            <a:off x="97800" y="432250"/>
            <a:ext cx="609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Guideline A: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Strings cost money, so try to use the least number of strings possible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Guideline B: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Strings can be cut, which might disconnect people from the network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Guideline C: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Direct Connections are faster than long paths with indirect connections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3" name="Google Shape;323;p48" descr="Start learning at http://code.org/  &#10; &#10;Stay in touch with us! &#10;• on Twitter https://twitter.com/codeorg &#10;• on Facebook https://www.facebook.com/Code.org &#10;• on Instagram https://instagram.com/codeorg &#10;• on Tumblr https://blog.code.org  &#10;• on LinkedIn https://www.linkedin.com/company/code-org &#10;• on Google+ https://google.com/+codeorg" title="Timer 10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3450" y="1057625"/>
            <a:ext cx="2643000" cy="19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2023-10-08T16:32:40Z</dcterms:modified>
</cp:coreProperties>
</file>