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8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f7830f662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f7830f662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2 -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29" name="Google Shape;329;p49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330" name="Google Shape;330;p49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9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9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49"/>
          <p:cNvSpPr txBox="1"/>
          <p:nvPr/>
        </p:nvSpPr>
        <p:spPr>
          <a:xfrm>
            <a:off x="142625" y="455800"/>
            <a:ext cx="8884200" cy="4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Thinking about our 3 guidelines, what is a strength of the network your group created?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What is a weakness for the network your group created?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2023-10-08T16:32:41Z</dcterms:modified>
</cp:coreProperties>
</file>