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fd5f84e9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fd5f84e9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292375" y="734800"/>
            <a:ext cx="84786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would you use these words to describe today’s activity?</a:t>
            </a:r>
            <a:b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1653750" y="2411250"/>
            <a:ext cx="5836500" cy="19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Device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System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Network 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Path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2023-10-08T16:32:43Z</dcterms:modified>
</cp:coreProperties>
</file>