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b135c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2b135c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/>
        </p:nvSpPr>
        <p:spPr>
          <a:xfrm>
            <a:off x="3077525" y="549025"/>
            <a:ext cx="59664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Computing Device: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machine that can run a program, including computers, tablets, servers, routers, and smart sensors</a:t>
            </a: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 System: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group of computing devices and programs working together for a common purpose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p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5" name="Google Shape;36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800" y="431050"/>
            <a:ext cx="1407525" cy="9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175" y="1622150"/>
            <a:ext cx="1810781" cy="9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76950"/>
            <a:ext cx="1952275" cy="14641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/>
          <p:nvPr/>
        </p:nvSpPr>
        <p:spPr>
          <a:xfrm>
            <a:off x="1910575" y="2776950"/>
            <a:ext cx="2536200" cy="1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 Network: 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group of interconnected computing devices capable of sending or receiving data.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53"/>
          <p:cNvSpPr txBox="1"/>
          <p:nvPr/>
        </p:nvSpPr>
        <p:spPr>
          <a:xfrm>
            <a:off x="6588125" y="2706050"/>
            <a:ext cx="22611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Path: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series of connections between computing devices on a network starting with a sender and ending with a receiver.</a:t>
            </a:r>
            <a:endParaRPr sz="1200"/>
          </a:p>
        </p:txBody>
      </p:sp>
      <p:pic>
        <p:nvPicPr>
          <p:cNvPr id="370" name="Google Shape;37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6775" y="2706050"/>
            <a:ext cx="2141350" cy="16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3"/>
          <p:cNvSpPr txBox="1"/>
          <p:nvPr/>
        </p:nvSpPr>
        <p:spPr>
          <a:xfrm>
            <a:off x="2861675" y="4538650"/>
            <a:ext cx="660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Bandwidth: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maximum amount of data that can be sent in a fixed amount of time, usually measured in bits per second. </a:t>
            </a:r>
            <a:endParaRPr sz="1200"/>
          </a:p>
        </p:txBody>
      </p:sp>
      <p:pic>
        <p:nvPicPr>
          <p:cNvPr id="372" name="Google Shape;372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550" y="4647651"/>
            <a:ext cx="2476119" cy="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2023-10-08T16:32:44Z</dcterms:modified>
</cp:coreProperties>
</file>