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8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f7830f66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f7830f66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/>
        </p:nvSpPr>
        <p:spPr>
          <a:xfrm>
            <a:off x="523500" y="45825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Imagine you were in a room with 5 other people, all with the same name as you.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might happen when you start communicating?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Google Shape;387;p56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2023-10-08T16:32:46Z</dcterms:modified>
</cp:coreProperties>
</file>