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3"/>
  </p:notesMasterIdLst>
  <p:sldIdLst>
    <p:sldId id="289" r:id="rId2"/>
  </p:sldIdLst>
  <p:sldSz cx="9144000" cy="5143500" type="screen16x9"/>
  <p:notesSz cx="6858000" cy="9144000"/>
  <p:embeddedFontLst>
    <p:embeddedFont>
      <p:font typeface="Proxima Nova" panose="020B0604020202020204" charset="0"/>
      <p:regular r:id="rId4"/>
      <p:bold r:id="rId5"/>
      <p:italic r:id="rId6"/>
      <p:boldItalic r:id="rId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C999B82-02A8-48FE-95ED-96E282BF99D3}">
  <a:tblStyle styleId="{EC999B82-02A8-48FE-95ED-96E282BF99D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94B3CBA-8E16-4B2F-B72C-5C628BEBDD1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ableStyles" Target="tableStyles.xml"/><Relationship Id="rId5" Type="http://schemas.openxmlformats.org/officeDocument/2006/relationships/font" Target="fonts/font2.fntdata"/><Relationship Id="rId10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5f7830f662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5f7830f662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0" y="2285400"/>
            <a:ext cx="9144000" cy="572700"/>
          </a:xfrm>
          <a:prstGeom prst="rect">
            <a:avLst/>
          </a:prstGeom>
          <a:solidFill>
            <a:srgbClr val="00ADBC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58"/>
          <p:cNvSpPr txBox="1"/>
          <p:nvPr/>
        </p:nvSpPr>
        <p:spPr>
          <a:xfrm>
            <a:off x="597575" y="306100"/>
            <a:ext cx="7864500" cy="7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latin typeface="Proxima Nova"/>
                <a:ea typeface="Proxima Nova"/>
                <a:cs typeface="Proxima Nova"/>
                <a:sym typeface="Proxima Nova"/>
              </a:rPr>
              <a:t>The Need for Addressing</a:t>
            </a:r>
            <a:endParaRPr sz="3600"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97" name="Google Shape;397;p58"/>
          <p:cNvSpPr txBox="1"/>
          <p:nvPr/>
        </p:nvSpPr>
        <p:spPr>
          <a:xfrm>
            <a:off x="504650" y="1142325"/>
            <a:ext cx="8256300" cy="13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Proxima Nova"/>
                <a:ea typeface="Proxima Nova"/>
                <a:cs typeface="Proxima Nova"/>
                <a:sym typeface="Proxima Nova"/>
              </a:rPr>
              <a:t>You should have: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Activity Guide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Pen or pencil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98" name="Google Shape;398;p58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2 Lesson 3 - Activity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399" name="Google Shape;399;p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75900" y="1645950"/>
            <a:ext cx="2146349" cy="2786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400" name="Google Shape;400;p5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1073081">
            <a:off x="1498550" y="1929050"/>
            <a:ext cx="1839826" cy="2368875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</Words>
  <Application>Microsoft Office PowerPoint</Application>
  <PresentationFormat>On-screen Show (16:9)</PresentationFormat>
  <Paragraphs>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Proxima Nova</vt:lpstr>
      <vt:lpstr>Arial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2023-10-08T16:32:47Z</dcterms:modified>
</cp:coreProperties>
</file>