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9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42a26a5ad_1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42a26a5ad_1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3" name="Google Shape;413;p60"/>
          <p:cNvSpPr txBox="1"/>
          <p:nvPr/>
        </p:nvSpPr>
        <p:spPr>
          <a:xfrm>
            <a:off x="312025" y="603925"/>
            <a:ext cx="8511600" cy="4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your group check that everyone's schedules match. Then discuss what worked well, what made this tricky, if there's anything you want to try differently in Week 2.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2023-10-08T16:32:49Z</dcterms:modified>
</cp:coreProperties>
</file>