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embeddedFontLst>
    <p:embeddedFont>
      <p:font typeface="Handlee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42a26a5ad_1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42a26a5ad_1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312025" y="603925"/>
            <a:ext cx="5217300" cy="4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group follow the same directions to set up Week 2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are a group of 5, everyone cross out Sunday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are a group of 4, everyone cross out Sunday and Saturday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Cross out a new random day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20" name="Google Shape;420;p61"/>
          <p:cNvGraphicFramePr/>
          <p:nvPr/>
        </p:nvGraphicFramePr>
        <p:xfrm>
          <a:off x="5893150" y="1206100"/>
          <a:ext cx="3019425" cy="2545080"/>
        </p:xfrm>
        <a:graphic>
          <a:graphicData uri="http://schemas.openxmlformats.org/drawingml/2006/table">
            <a:tbl>
              <a:tblPr>
                <a:noFill/>
                <a:tableStyleId>{EC999B82-02A8-48FE-95ED-96E282BF99D3}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5D6770"/>
                          </a:solidFill>
                        </a:rPr>
                        <a:t>Week 2</a:t>
                      </a:r>
                      <a:endParaRPr sz="11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5D6770"/>
                          </a:solidFill>
                        </a:rPr>
                        <a:t>Day</a:t>
                      </a:r>
                      <a:endParaRPr sz="11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5D6770"/>
                          </a:solidFill>
                        </a:rPr>
                        <a:t>Classmate Name</a:t>
                      </a:r>
                      <a:endParaRPr sz="11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Monday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Tuesday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Wednesday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Thursday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XXXX BUSY XXXX</a:t>
                      </a: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Friday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Saturday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XXXXXXXXXXX</a:t>
                      </a: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</a:rPr>
                        <a:t>Sunday</a:t>
                      </a: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D6770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XXXXXXXXXXX</a:t>
                      </a:r>
                      <a:endParaRPr sz="1000">
                        <a:solidFill>
                          <a:srgbClr val="5D6770"/>
                        </a:solidFill>
                        <a:latin typeface="Handlee"/>
                        <a:ea typeface="Handlee"/>
                        <a:cs typeface="Handlee"/>
                        <a:sym typeface="Handle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Handlee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2023-10-08T16:32:49Z</dcterms:modified>
</cp:coreProperties>
</file>