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9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fd5f84e9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fd5f84e9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/>
        </p:nvSpPr>
        <p:spPr>
          <a:xfrm>
            <a:off x="605075" y="24245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Complete Week 2!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27" name="Google Shape;42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25" y="3151000"/>
            <a:ext cx="3750075" cy="18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2"/>
          <p:cNvSpPr txBox="1"/>
          <p:nvPr/>
        </p:nvSpPr>
        <p:spPr>
          <a:xfrm>
            <a:off x="333725" y="942500"/>
            <a:ext cx="4238400" cy="3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Go to Lesson 3 - Level 1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Join a room with your group mates.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Once everyone is in the room complete Week 2 on the simulator.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No talking!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9" name="Google Shape;42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418" y="1954525"/>
            <a:ext cx="3419681" cy="7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900" y="1168600"/>
            <a:ext cx="4453625" cy="49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2023-10-08T16:32:50Z</dcterms:modified>
</cp:coreProperties>
</file>