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9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42a26a5ad_7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42a26a5ad_7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/>
        </p:nvSpPr>
        <p:spPr>
          <a:xfrm>
            <a:off x="523500" y="684400"/>
            <a:ext cx="81549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Fill out the top on the back side of your sheet. What problems did you encounter? How do you want to fix them in Week 3?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6" name="Google Shape;436;p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37" name="Google Shape;437;p6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438" name="Google Shape;438;p6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1" name="Google Shape;44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113" y="2018825"/>
            <a:ext cx="6281776" cy="20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2023-10-08T16:32:51Z</dcterms:modified>
</cp:coreProperties>
</file>