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
  </p:notesMasterIdLst>
  <p:sldIdLst>
    <p:sldId id="259"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999B82-02A8-48FE-95ED-96E282BF99D3}">
  <a:tblStyle styleId="{EC999B82-02A8-48FE-95ED-96E282BF99D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4B3CBA-8E16-4B2F-B72C-5C628BEBDD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42a26a5ad_7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42a26a5ad_7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8"/>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1 - Warm Up</a:t>
            </a:r>
            <a:endParaRPr>
              <a:solidFill>
                <a:srgbClr val="FFFFFF"/>
              </a:solidFill>
            </a:endParaRPr>
          </a:p>
        </p:txBody>
      </p:sp>
      <p:pic>
        <p:nvPicPr>
          <p:cNvPr id="112" name="Google Shape;112;p28"/>
          <p:cNvPicPr preferRelativeResize="0"/>
          <p:nvPr/>
        </p:nvPicPr>
        <p:blipFill>
          <a:blip r:embed="rId4">
            <a:alphaModFix/>
          </a:blip>
          <a:stretch>
            <a:fillRect/>
          </a:stretch>
        </p:blipFill>
        <p:spPr>
          <a:xfrm>
            <a:off x="2033938" y="660688"/>
            <a:ext cx="2533650" cy="1714500"/>
          </a:xfrm>
          <a:prstGeom prst="rect">
            <a:avLst/>
          </a:prstGeom>
          <a:noFill/>
          <a:ln>
            <a:noFill/>
          </a:ln>
        </p:spPr>
      </p:pic>
      <p:pic>
        <p:nvPicPr>
          <p:cNvPr id="113" name="Google Shape;113;p28"/>
          <p:cNvPicPr preferRelativeResize="0"/>
          <p:nvPr/>
        </p:nvPicPr>
        <p:blipFill>
          <a:blip r:embed="rId5">
            <a:alphaModFix/>
          </a:blip>
          <a:stretch>
            <a:fillRect/>
          </a:stretch>
        </p:blipFill>
        <p:spPr>
          <a:xfrm>
            <a:off x="290250" y="681225"/>
            <a:ext cx="1434349" cy="1430825"/>
          </a:xfrm>
          <a:prstGeom prst="rect">
            <a:avLst/>
          </a:prstGeom>
          <a:noFill/>
          <a:ln>
            <a:noFill/>
          </a:ln>
        </p:spPr>
      </p:pic>
      <p:pic>
        <p:nvPicPr>
          <p:cNvPr id="114" name="Google Shape;114;p28"/>
          <p:cNvPicPr preferRelativeResize="0"/>
          <p:nvPr/>
        </p:nvPicPr>
        <p:blipFill rotWithShape="1">
          <a:blip r:embed="rId6">
            <a:alphaModFix/>
          </a:blip>
          <a:srcRect l="20633" t="9201" r="7548" b="31050"/>
          <a:stretch/>
        </p:blipFill>
        <p:spPr>
          <a:xfrm>
            <a:off x="1008575" y="1819372"/>
            <a:ext cx="2180476" cy="1297678"/>
          </a:xfrm>
          <a:prstGeom prst="rect">
            <a:avLst/>
          </a:prstGeom>
          <a:noFill/>
          <a:ln>
            <a:noFill/>
          </a:ln>
        </p:spPr>
      </p:pic>
      <p:pic>
        <p:nvPicPr>
          <p:cNvPr id="115" name="Google Shape;115;p28"/>
          <p:cNvPicPr preferRelativeResize="0"/>
          <p:nvPr/>
        </p:nvPicPr>
        <p:blipFill>
          <a:blip r:embed="rId7">
            <a:alphaModFix/>
          </a:blip>
          <a:stretch>
            <a:fillRect/>
          </a:stretch>
        </p:blipFill>
        <p:spPr>
          <a:xfrm>
            <a:off x="107926" y="2687875"/>
            <a:ext cx="2180474" cy="2315759"/>
          </a:xfrm>
          <a:prstGeom prst="rect">
            <a:avLst/>
          </a:prstGeom>
          <a:noFill/>
          <a:ln>
            <a:noFill/>
          </a:ln>
        </p:spPr>
      </p:pic>
      <p:grpSp>
        <p:nvGrpSpPr>
          <p:cNvPr id="116" name="Google Shape;116;p28"/>
          <p:cNvGrpSpPr/>
          <p:nvPr/>
        </p:nvGrpSpPr>
        <p:grpSpPr>
          <a:xfrm>
            <a:off x="2450343" y="3379297"/>
            <a:ext cx="1700834" cy="1430790"/>
            <a:chOff x="5689025" y="3119975"/>
            <a:chExt cx="1368000" cy="1150800"/>
          </a:xfrm>
        </p:grpSpPr>
        <p:sp>
          <p:nvSpPr>
            <p:cNvPr id="117" name="Google Shape;117;p28"/>
            <p:cNvSpPr/>
            <p:nvPr/>
          </p:nvSpPr>
          <p:spPr>
            <a:xfrm>
              <a:off x="6832025" y="3177875"/>
              <a:ext cx="225000" cy="10929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8"/>
            <p:cNvSpPr/>
            <p:nvPr/>
          </p:nvSpPr>
          <p:spPr>
            <a:xfrm>
              <a:off x="6603425" y="3119975"/>
              <a:ext cx="225000" cy="11508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8"/>
            <p:cNvSpPr/>
            <p:nvPr/>
          </p:nvSpPr>
          <p:spPr>
            <a:xfrm>
              <a:off x="6374825" y="3177875"/>
              <a:ext cx="225000" cy="10929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8"/>
            <p:cNvSpPr/>
            <p:nvPr/>
          </p:nvSpPr>
          <p:spPr>
            <a:xfrm>
              <a:off x="6146225" y="3288875"/>
              <a:ext cx="225000" cy="9819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8"/>
            <p:cNvSpPr/>
            <p:nvPr/>
          </p:nvSpPr>
          <p:spPr>
            <a:xfrm>
              <a:off x="5917625" y="3325775"/>
              <a:ext cx="225000" cy="9450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8"/>
            <p:cNvSpPr/>
            <p:nvPr/>
          </p:nvSpPr>
          <p:spPr>
            <a:xfrm>
              <a:off x="5689025" y="3325700"/>
              <a:ext cx="225000" cy="945000"/>
            </a:xfrm>
            <a:prstGeom prst="rect">
              <a:avLst/>
            </a:prstGeom>
            <a:solidFill>
              <a:srgbClr val="FFAB4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28"/>
            <p:cNvPicPr preferRelativeResize="0"/>
            <p:nvPr/>
          </p:nvPicPr>
          <p:blipFill>
            <a:blip r:embed="rId8">
              <a:alphaModFix/>
            </a:blip>
            <a:stretch>
              <a:fillRect/>
            </a:stretch>
          </p:blipFill>
          <p:spPr>
            <a:xfrm>
              <a:off x="6124587" y="3477300"/>
              <a:ext cx="530476" cy="584024"/>
            </a:xfrm>
            <a:prstGeom prst="rect">
              <a:avLst/>
            </a:prstGeom>
            <a:noFill/>
            <a:ln>
              <a:noFill/>
            </a:ln>
          </p:spPr>
        </p:pic>
      </p:grpSp>
      <p:sp>
        <p:nvSpPr>
          <p:cNvPr id="124" name="Google Shape;124;p28"/>
          <p:cNvSpPr txBox="1"/>
          <p:nvPr/>
        </p:nvSpPr>
        <p:spPr>
          <a:xfrm>
            <a:off x="4572000" y="527950"/>
            <a:ext cx="4048500" cy="43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Proxima Nova"/>
                <a:ea typeface="Proxima Nova"/>
                <a:cs typeface="Proxima Nova"/>
                <a:sym typeface="Proxima Nova"/>
              </a:rPr>
              <a:t>Prompt:</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marL="0" lvl="0" indent="0" algn="ctr" rtl="0">
              <a:spcBef>
                <a:spcPts val="0"/>
              </a:spcBef>
              <a:spcAft>
                <a:spcPts val="0"/>
              </a:spcAft>
              <a:buNone/>
            </a:pPr>
            <a:endParaRPr sz="2400">
              <a:solidFill>
                <a:srgbClr val="000000"/>
              </a:solidFill>
              <a:latin typeface="Proxima Nova"/>
              <a:ea typeface="Proxima Nova"/>
              <a:cs typeface="Proxima Nova"/>
              <a:sym typeface="Proxima Nova"/>
            </a:endParaRPr>
          </a:p>
          <a:p>
            <a:pPr marL="0" lvl="0" indent="0" algn="ctr" rtl="0">
              <a:spcBef>
                <a:spcPts val="0"/>
              </a:spcBef>
              <a:spcAft>
                <a:spcPts val="0"/>
              </a:spcAft>
              <a:buNone/>
            </a:pPr>
            <a:r>
              <a:rPr lang="en" sz="2400">
                <a:solidFill>
                  <a:schemeClr val="dk1"/>
                </a:solidFill>
                <a:latin typeface="Proxima Nova"/>
                <a:ea typeface="Proxima Nova"/>
                <a:cs typeface="Proxima Nova"/>
                <a:sym typeface="Proxima Nova"/>
              </a:rPr>
              <a:t>We’ve learned to represent images, text, and sound digitally - but we haven’t discussed what we do with all this digital data. How do you see people sharing this kind of data in the real world? Who do they want to share it with and why?</a:t>
            </a:r>
            <a:endParaRPr sz="24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600">
              <a:latin typeface="Proxima Nova"/>
              <a:ea typeface="Proxima Nova"/>
              <a:cs typeface="Proxima Nova"/>
              <a:sym typeface="Proxima Nova"/>
            </a:endParaRPr>
          </a:p>
          <a:p>
            <a:pPr marL="0" lvl="0" indent="0" algn="ctr" rtl="0">
              <a:spcBef>
                <a:spcPts val="0"/>
              </a:spcBef>
              <a:spcAft>
                <a:spcPts val="0"/>
              </a:spcAft>
              <a:buNone/>
            </a:pPr>
            <a:endParaRPr sz="3600">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Words>
  <Application>Microsoft Office PowerPoint</Application>
  <PresentationFormat>On-screen Show (16:9)</PresentationFormat>
  <Paragraphs>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Proxima Nova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2023-10-08T16:32:26Z</dcterms:modified>
</cp:coreProperties>
</file>