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9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42a26a5ad_1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42a26a5ad_1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/>
        </p:nvSpPr>
        <p:spPr>
          <a:xfrm>
            <a:off x="605075" y="24245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Complete Week 3!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6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48" name="Google Shape;44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350" y="1818750"/>
            <a:ext cx="3750075" cy="18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4"/>
          <p:cNvSpPr txBox="1"/>
          <p:nvPr/>
        </p:nvSpPr>
        <p:spPr>
          <a:xfrm>
            <a:off x="333725" y="561500"/>
            <a:ext cx="4238400" cy="3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Agree with your group on the set of rules you'd like to try this time around for how to communicate.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Set up your boards for Week 3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Complete Week 3, again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no talking!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2023-10-08T16:32:52Z</dcterms:modified>
</cp:coreProperties>
</file>