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9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fd5f84e9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fd5f84e9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5" name="Google Shape;455;p6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456" name="Google Shape;456;p6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9" name="Google Shape;45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162" y="803500"/>
            <a:ext cx="3898913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5"/>
          <p:cNvSpPr txBox="1"/>
          <p:nvPr/>
        </p:nvSpPr>
        <p:spPr>
          <a:xfrm>
            <a:off x="387575" y="617675"/>
            <a:ext cx="4488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Based on your experience, take 5 minutes to write down in the rules section the collective rules you and your team would advise using going forward.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ready to share!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2023-10-08T16:32:52Z</dcterms:modified>
</cp:coreProperties>
</file>