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299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5fd5f84e9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5fd5f84e9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8"/>
          <p:cNvSpPr txBox="1"/>
          <p:nvPr/>
        </p:nvSpPr>
        <p:spPr>
          <a:xfrm>
            <a:off x="554850" y="734800"/>
            <a:ext cx="7932600" cy="41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are the similarities and differences between the Internet Protocol (IP) and the addressing rules our class made? Would rules like ours or the IP work if they were secret? 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6" name="Google Shape;476;p6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3 -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2023-10-08T16:32:54Z</dcterms:modified>
</cp:coreProperties>
</file>