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300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999B82-02A8-48FE-95ED-96E282BF99D3}">
  <a:tblStyle styleId="{EC999B82-02A8-48FE-95ED-96E282BF9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4B3CBA-8E16-4B2F-B72C-5C628BEBDD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5f7830f662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5f7830f662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2 Lesson 3 -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2" name="Google Shape;482;p69"/>
          <p:cNvSpPr txBox="1"/>
          <p:nvPr/>
        </p:nvSpPr>
        <p:spPr>
          <a:xfrm>
            <a:off x="2415375" y="784675"/>
            <a:ext cx="6286500" cy="4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Proxima Nova"/>
                <a:ea typeface="Proxima Nova"/>
                <a:cs typeface="Proxima Nova"/>
                <a:sym typeface="Proxima Nova"/>
              </a:rPr>
              <a:t>Protocol:</a:t>
            </a: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 agreed-upon set of rules that specify the behavior of some system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IP Address:  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unique number assigned to each device on the Internet.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Internet Protocol (IP): 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protocol for sending data across the Internet that assigns unique numbers (IP addresses) to each connected device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83" name="Google Shape;483;p69"/>
          <p:cNvPicPr preferRelativeResize="0"/>
          <p:nvPr/>
        </p:nvPicPr>
        <p:blipFill>
          <a:blip r:embed="rId4">
            <a:alphaModFix amt="58999"/>
          </a:blip>
          <a:stretch>
            <a:fillRect/>
          </a:stretch>
        </p:blipFill>
        <p:spPr>
          <a:xfrm>
            <a:off x="1042433" y="632250"/>
            <a:ext cx="866859" cy="866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813" y="1329725"/>
            <a:ext cx="1394999" cy="53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250" y="2429275"/>
            <a:ext cx="1814175" cy="98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5250" y="3882584"/>
            <a:ext cx="1860124" cy="1089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2023-10-08T16:32:55Z</dcterms:modified>
</cp:coreProperties>
</file>