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
  </p:notesMasterIdLst>
  <p:sldIdLst>
    <p:sldId id="303"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999B82-02A8-48FE-95ED-96E282BF99D3}">
  <a:tblStyle styleId="{EC999B82-02A8-48FE-95ED-96E282BF99D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4B3CBA-8E16-4B2F-B72C-5C628BEBDD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5f7830f66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5f7830f66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9"/>
        <p:cNvGrpSpPr/>
        <p:nvPr/>
      </p:nvGrpSpPr>
      <p:grpSpPr>
        <a:xfrm>
          <a:off x="0" y="0"/>
          <a:ext cx="0" cy="0"/>
          <a:chOff x="0" y="0"/>
          <a:chExt cx="0" cy="0"/>
        </a:xfrm>
      </p:grpSpPr>
      <p:sp>
        <p:nvSpPr>
          <p:cNvPr id="500" name="Google Shape;500;p72"/>
          <p:cNvSpPr txBox="1"/>
          <p:nvPr/>
        </p:nvSpPr>
        <p:spPr>
          <a:xfrm>
            <a:off x="523500" y="684400"/>
            <a:ext cx="8097000" cy="422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latin typeface="Proxima Nova"/>
              <a:ea typeface="Proxima Nova"/>
              <a:cs typeface="Proxima Nova"/>
              <a:sym typeface="Proxima Nova"/>
            </a:endParaRPr>
          </a:p>
          <a:p>
            <a:pPr marL="0" lvl="0" indent="0" algn="ctr" rtl="0">
              <a:spcBef>
                <a:spcPts val="0"/>
              </a:spcBef>
              <a:spcAft>
                <a:spcPts val="0"/>
              </a:spcAft>
              <a:buNone/>
            </a:pPr>
            <a:endParaRPr sz="3000">
              <a:solidFill>
                <a:srgbClr val="000000"/>
              </a:solidFill>
              <a:latin typeface="Proxima Nova"/>
              <a:ea typeface="Proxima Nova"/>
              <a:cs typeface="Proxima Nova"/>
              <a:sym typeface="Proxima Nova"/>
            </a:endParaRPr>
          </a:p>
          <a:p>
            <a:pPr marL="0" lvl="0" indent="0" algn="ctr" rtl="0">
              <a:spcBef>
                <a:spcPts val="0"/>
              </a:spcBef>
              <a:spcAft>
                <a:spcPts val="0"/>
              </a:spcAft>
              <a:buNone/>
            </a:pPr>
            <a:r>
              <a:rPr lang="en" sz="3000">
                <a:solidFill>
                  <a:schemeClr val="dk1"/>
                </a:solidFill>
                <a:latin typeface="Proxima Nova"/>
                <a:ea typeface="Proxima Nova"/>
                <a:cs typeface="Proxima Nova"/>
                <a:sym typeface="Proxima Nova"/>
              </a:rPr>
              <a:t>At the end of class yesterday, we saw that the Internet uses the Internet Protocol and IP Addresses to communicate across the shared Internet. How is this system similar to how we send letters in the mail? How is it different?</a:t>
            </a:r>
            <a:endParaRPr sz="30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3600">
              <a:latin typeface="Proxima Nova"/>
              <a:ea typeface="Proxima Nova"/>
              <a:cs typeface="Proxima Nova"/>
              <a:sym typeface="Proxima Nova"/>
            </a:endParaRPr>
          </a:p>
          <a:p>
            <a:pPr marL="0" lvl="0" indent="0" algn="ctr" rtl="0">
              <a:spcBef>
                <a:spcPts val="0"/>
              </a:spcBef>
              <a:spcAft>
                <a:spcPts val="0"/>
              </a:spcAft>
              <a:buNone/>
            </a:pPr>
            <a:endParaRPr sz="3600">
              <a:solidFill>
                <a:srgbClr val="000000"/>
              </a:solidFill>
              <a:latin typeface="Proxima Nova"/>
              <a:ea typeface="Proxima Nova"/>
              <a:cs typeface="Proxima Nova"/>
              <a:sym typeface="Proxima Nova"/>
            </a:endParaRPr>
          </a:p>
        </p:txBody>
      </p:sp>
      <p:sp>
        <p:nvSpPr>
          <p:cNvPr id="501" name="Google Shape;501;p72"/>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4 - Warm Up</a:t>
            </a:r>
            <a:endParaRPr>
              <a:solidFill>
                <a:srgbClr val="FFFFFF"/>
              </a:solidFill>
            </a:endParaRPr>
          </a:p>
        </p:txBody>
      </p:sp>
      <p:pic>
        <p:nvPicPr>
          <p:cNvPr id="502" name="Google Shape;502;p72"/>
          <p:cNvPicPr preferRelativeResize="0"/>
          <p:nvPr/>
        </p:nvPicPr>
        <p:blipFill>
          <a:blip r:embed="rId4">
            <a:alphaModFix/>
          </a:blip>
          <a:stretch>
            <a:fillRect/>
          </a:stretch>
        </p:blipFill>
        <p:spPr>
          <a:xfrm>
            <a:off x="7406175" y="574200"/>
            <a:ext cx="1060349" cy="10603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Words>
  <Application>Microsoft Office PowerPoint</Application>
  <PresentationFormat>On-screen Show (16:9)</PresentationFormat>
  <Paragraphs>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Proxima Nova</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2023-10-08T16:32:57Z</dcterms:modified>
</cp:coreProperties>
</file>