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05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f7830f66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f7830f66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4 -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2" name="Google Shape;512;p74"/>
          <p:cNvSpPr txBox="1"/>
          <p:nvPr/>
        </p:nvSpPr>
        <p:spPr>
          <a:xfrm>
            <a:off x="213150" y="1152375"/>
            <a:ext cx="87177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1: Open the Internet Simulator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Connect to the same router number as your group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2: Say Hello!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 the updated version of the Internet Simulator to send a message saying hello to everyone in your group.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Everyone now has an IP Address!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This will be important in today’s 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simulation.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3" name="Google Shape;513;p74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Updated Internet Simulator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4" name="Google Shape;51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500" y="3790825"/>
            <a:ext cx="3153500" cy="1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475" y="1015600"/>
            <a:ext cx="3513400" cy="9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2023-10-08T16:32:59Z</dcterms:modified>
</cp:coreProperties>
</file>