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0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f7830f66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f7830f66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75"/>
          <p:cNvSpPr txBox="1"/>
          <p:nvPr/>
        </p:nvSpPr>
        <p:spPr>
          <a:xfrm>
            <a:off x="213150" y="1152375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1: Open the Log Browser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2: Look at the Messages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75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Open the Router Logs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3" name="Google Shape;52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50" y="946000"/>
            <a:ext cx="2475125" cy="2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5"/>
          <p:cNvPicPr preferRelativeResize="0"/>
          <p:nvPr/>
        </p:nvPicPr>
        <p:blipFill rotWithShape="1">
          <a:blip r:embed="rId5">
            <a:alphaModFix/>
          </a:blip>
          <a:srcRect t="25995" b="32170"/>
          <a:stretch/>
        </p:blipFill>
        <p:spPr>
          <a:xfrm>
            <a:off x="1291429" y="3459575"/>
            <a:ext cx="6376500" cy="9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5"/>
          <p:cNvSpPr/>
          <p:nvPr/>
        </p:nvSpPr>
        <p:spPr>
          <a:xfrm rot="1607338">
            <a:off x="3402788" y="1935887"/>
            <a:ext cx="2025491" cy="64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D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2023-10-08T16:32:59Z</dcterms:modified>
</cp:coreProperties>
</file>