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0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f7830f66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f7830f66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1" name="Google Shape;531;p76"/>
          <p:cNvSpPr txBox="1"/>
          <p:nvPr/>
        </p:nvSpPr>
        <p:spPr>
          <a:xfrm>
            <a:off x="213150" y="1152375"/>
            <a:ext cx="8717700" cy="28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3: View All Messages (including other routers)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2" name="Google Shape;532;p76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Open the Router Logs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3" name="Google Shape;53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463" y="1728775"/>
            <a:ext cx="64293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6"/>
          <p:cNvSpPr/>
          <p:nvPr/>
        </p:nvSpPr>
        <p:spPr>
          <a:xfrm>
            <a:off x="7612725" y="1127950"/>
            <a:ext cx="682800" cy="129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AD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6"/>
          <p:cNvSpPr/>
          <p:nvPr/>
        </p:nvSpPr>
        <p:spPr>
          <a:xfrm>
            <a:off x="2284200" y="2841975"/>
            <a:ext cx="4119300" cy="7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D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2023-10-08T16:33:00Z</dcterms:modified>
</cp:coreProperties>
</file>