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0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f7830f66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f7830f66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77"/>
          <p:cNvSpPr txBox="1"/>
          <p:nvPr/>
        </p:nvSpPr>
        <p:spPr>
          <a:xfrm>
            <a:off x="213150" y="1152375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Use the Router Logs to choose an IP address from each of the other routers.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Send each person a message asking who they are and choose one of the following questions: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your favorite food?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your favorite type of animal?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your favorite color?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i="1">
                <a:latin typeface="Proxima Nova"/>
                <a:ea typeface="Proxima Nova"/>
                <a:cs typeface="Proxima Nova"/>
                <a:sym typeface="Proxima Nova"/>
              </a:rPr>
              <a:t>Be sure to also respond to questions you get from people on other routers! </a:t>
            </a: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2" name="Google Shape;542;p77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Silly Class Survey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2023-10-08T16:33:01Z</dcterms:modified>
</cp:coreProperties>
</file>