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f7830f6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f7830f6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78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Open the Router Logs Again. You should see a lot more messages now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9" name="Google Shape;549;p78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Open the Router Logs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50" name="Google Shape;550;p78"/>
          <p:cNvGrpSpPr/>
          <p:nvPr/>
        </p:nvGrpSpPr>
        <p:grpSpPr>
          <a:xfrm>
            <a:off x="2765725" y="1732375"/>
            <a:ext cx="6222400" cy="3100650"/>
            <a:chOff x="2765725" y="1732375"/>
            <a:chExt cx="6222400" cy="3100650"/>
          </a:xfrm>
        </p:grpSpPr>
        <p:pic>
          <p:nvPicPr>
            <p:cNvPr id="551" name="Google Shape;551;p78"/>
            <p:cNvPicPr preferRelativeResize="0"/>
            <p:nvPr/>
          </p:nvPicPr>
          <p:blipFill rotWithShape="1">
            <a:blip r:embed="rId4">
              <a:alphaModFix/>
            </a:blip>
            <a:srcRect t="66698"/>
            <a:stretch/>
          </p:blipFill>
          <p:spPr>
            <a:xfrm>
              <a:off x="2765725" y="3663575"/>
              <a:ext cx="6222400" cy="116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78"/>
            <p:cNvPicPr preferRelativeResize="0"/>
            <p:nvPr/>
          </p:nvPicPr>
          <p:blipFill rotWithShape="1">
            <a:blip r:embed="rId4">
              <a:alphaModFix/>
            </a:blip>
            <a:srcRect b="45006"/>
            <a:stretch/>
          </p:blipFill>
          <p:spPr>
            <a:xfrm>
              <a:off x="2765725" y="1732375"/>
              <a:ext cx="6222400" cy="193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2023-10-08T16:33:01Z</dcterms:modified>
</cp:coreProperties>
</file>