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1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2b135c9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2b135c9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8" name="Google Shape;558;p79"/>
          <p:cNvSpPr txBox="1"/>
          <p:nvPr/>
        </p:nvSpPr>
        <p:spPr>
          <a:xfrm>
            <a:off x="145350" y="595825"/>
            <a:ext cx="8853300" cy="44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Can you predict why some messages are appearing multiple times?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2023-10-08T16:33:02Z</dcterms:modified>
</cp:coreProperties>
</file>