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
  </p:notesMasterIdLst>
  <p:sldIdLst>
    <p:sldId id="311"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999B82-02A8-48FE-95ED-96E282BF99D3}">
  <a:tblStyle styleId="{EC999B82-02A8-48FE-95ED-96E282BF99D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4B3CBA-8E16-4B2F-B72C-5C628BEBDD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f7830f662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f7830f662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4" r:id="rId4"/>
    <p:sldLayoutId id="2147483665"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2"/>
        <p:cNvGrpSpPr/>
        <p:nvPr/>
      </p:nvGrpSpPr>
      <p:grpSpPr>
        <a:xfrm>
          <a:off x="0" y="0"/>
          <a:ext cx="0" cy="0"/>
          <a:chOff x="0" y="0"/>
          <a:chExt cx="0" cy="0"/>
        </a:xfrm>
      </p:grpSpPr>
      <p:sp>
        <p:nvSpPr>
          <p:cNvPr id="563" name="Google Shape;563;p80"/>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4 - Activity</a:t>
            </a:r>
            <a:endParaRPr>
              <a:solidFill>
                <a:srgbClr val="FFFFFF"/>
              </a:solidFill>
            </a:endParaRPr>
          </a:p>
        </p:txBody>
      </p:sp>
      <p:sp>
        <p:nvSpPr>
          <p:cNvPr id="564" name="Google Shape;564;p80"/>
          <p:cNvSpPr txBox="1"/>
          <p:nvPr/>
        </p:nvSpPr>
        <p:spPr>
          <a:xfrm>
            <a:off x="213150" y="847575"/>
            <a:ext cx="8717700" cy="4626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roxima Nova"/>
              <a:buAutoNum type="arabicParenR"/>
            </a:pPr>
            <a:r>
              <a:rPr lang="en" sz="2400">
                <a:latin typeface="Proxima Nova"/>
                <a:ea typeface="Proxima Nova"/>
                <a:cs typeface="Proxima Nova"/>
                <a:sym typeface="Proxima Nova"/>
              </a:rPr>
              <a:t>Pick someone on a different router and send three separate messages with your top three favorite movies or TV shows. </a:t>
            </a:r>
            <a:br>
              <a:rPr lang="en" sz="2400">
                <a:latin typeface="Proxima Nova"/>
                <a:ea typeface="Proxima Nova"/>
                <a:cs typeface="Proxima Nova"/>
                <a:sym typeface="Proxima Nova"/>
              </a:rPr>
            </a:br>
            <a:endParaRPr sz="2400">
              <a:latin typeface="Proxima Nova"/>
              <a:ea typeface="Proxima Nova"/>
              <a:cs typeface="Proxima Nova"/>
              <a:sym typeface="Proxima Nova"/>
            </a:endParaRPr>
          </a:p>
          <a:p>
            <a:pPr marL="457200" lvl="0" indent="-381000" algn="l" rtl="0">
              <a:spcBef>
                <a:spcPts val="0"/>
              </a:spcBef>
              <a:spcAft>
                <a:spcPts val="0"/>
              </a:spcAft>
              <a:buSzPts val="2400"/>
              <a:buFont typeface="Proxima Nova"/>
              <a:buAutoNum type="arabicParenR"/>
            </a:pPr>
            <a:r>
              <a:rPr lang="en" sz="2400">
                <a:latin typeface="Proxima Nova"/>
                <a:ea typeface="Proxima Nova"/>
                <a:cs typeface="Proxima Nova"/>
                <a:sym typeface="Proxima Nova"/>
              </a:rPr>
              <a:t>After you send the messages, open the router logs and find these same messages in the logs. Notice how these messages traveled through the network. Did they always take the same path from your router to the other router?</a:t>
            </a:r>
            <a:br>
              <a:rPr lang="en" sz="2400">
                <a:latin typeface="Proxima Nova"/>
                <a:ea typeface="Proxima Nova"/>
                <a:cs typeface="Proxima Nova"/>
                <a:sym typeface="Proxima Nova"/>
              </a:rPr>
            </a:br>
            <a:endParaRPr sz="2400">
              <a:latin typeface="Proxima Nova"/>
              <a:ea typeface="Proxima Nova"/>
              <a:cs typeface="Proxima Nova"/>
              <a:sym typeface="Proxima Nova"/>
            </a:endParaRPr>
          </a:p>
          <a:p>
            <a:pPr marL="457200" lvl="0" indent="-381000" algn="l" rtl="0">
              <a:spcBef>
                <a:spcPts val="0"/>
              </a:spcBef>
              <a:spcAft>
                <a:spcPts val="0"/>
              </a:spcAft>
              <a:buSzPts val="2400"/>
              <a:buFont typeface="Proxima Nova"/>
              <a:buAutoNum type="arabicParenR"/>
            </a:pPr>
            <a:r>
              <a:rPr lang="en" sz="2400">
                <a:latin typeface="Proxima Nova"/>
                <a:ea typeface="Proxima Nova"/>
                <a:cs typeface="Proxima Nova"/>
                <a:sym typeface="Proxima Nova"/>
              </a:rPr>
              <a:t>Look at other messages that are being sent. Are there any patterns in the paths that they take?</a:t>
            </a:r>
            <a:endParaRPr sz="2400">
              <a:latin typeface="Proxima Nova"/>
              <a:ea typeface="Proxima Nova"/>
              <a:cs typeface="Proxima Nova"/>
              <a:sym typeface="Proxima Nova"/>
            </a:endParaRPr>
          </a:p>
        </p:txBody>
      </p:sp>
      <p:sp>
        <p:nvSpPr>
          <p:cNvPr id="565" name="Google Shape;565;p80"/>
          <p:cNvSpPr txBox="1"/>
          <p:nvPr/>
        </p:nvSpPr>
        <p:spPr>
          <a:xfrm>
            <a:off x="639750" y="234575"/>
            <a:ext cx="7864500" cy="7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Do This:</a:t>
            </a:r>
            <a:endParaRPr sz="3600"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Proxima Nova</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2023-10-08T16:33:03Z</dcterms:modified>
</cp:coreProperties>
</file>