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1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f7830f662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f7830f662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81"/>
          <p:cNvSpPr txBox="1"/>
          <p:nvPr/>
        </p:nvSpPr>
        <p:spPr>
          <a:xfrm>
            <a:off x="145350" y="595825"/>
            <a:ext cx="8853300" cy="4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What did you notice about the messages you sent in the router logs?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Did they always take the same path from your router to the other router?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2023-10-08T16:33:03Z</dcterms:modified>
</cp:coreProperties>
</file>