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f7830f66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f7830f66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1" name="Google Shape;581;p83"/>
          <p:cNvSpPr txBox="1"/>
          <p:nvPr/>
        </p:nvSpPr>
        <p:spPr>
          <a:xfrm>
            <a:off x="707250" y="481075"/>
            <a:ext cx="7932600" cy="3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Router: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type of computer that forwards data across a network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Redundancy: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inclusion of extra components so that a system can continue to work even if individual components fail, for example by  having more than one path between any two connected devices in a network.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Fault Tolerant: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continue to function even in the event of individual component failures. This is important because elements of complex systems like a computer network fail at unexpected times, often in groups.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2023-10-08T16:33:05Z</dcterms:modified>
</cp:coreProperties>
</file>