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2a26a5ad_7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2a26a5ad_7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youtube.com/watch?v=uJG2ZkmPEk8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4" name="Google Shape;134;p3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35" name="Google Shape;135;p3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30"/>
          <p:cNvSpPr txBox="1"/>
          <p:nvPr/>
        </p:nvSpPr>
        <p:spPr>
          <a:xfrm>
            <a:off x="2264225" y="455800"/>
            <a:ext cx="63765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Answer each of these questions your journal.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563600" y="2124550"/>
            <a:ext cx="5793600" cy="20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is the Internet?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questions do you have about how the Internet works?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0" name="Google Shape;140;p30"/>
          <p:cNvGrpSpPr/>
          <p:nvPr/>
        </p:nvGrpSpPr>
        <p:grpSpPr>
          <a:xfrm rot="465538">
            <a:off x="6408854" y="2358816"/>
            <a:ext cx="2368768" cy="2368768"/>
            <a:chOff x="5827500" y="2365850"/>
            <a:chExt cx="2368876" cy="2368876"/>
          </a:xfrm>
        </p:grpSpPr>
        <p:pic>
          <p:nvPicPr>
            <p:cNvPr id="141" name="Google Shape;14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30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143" name="Google Shape;143;p30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10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000" y="488088"/>
            <a:ext cx="2001226" cy="150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2023-10-08T16:32:27Z</dcterms:modified>
</cp:coreProperties>
</file>