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1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fd5f84e9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fd5f84e9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4"/>
          <p:cNvSpPr txBox="1"/>
          <p:nvPr/>
        </p:nvSpPr>
        <p:spPr>
          <a:xfrm>
            <a:off x="532825" y="479850"/>
            <a:ext cx="7971000" cy="4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Thinking about these terms (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router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redundancy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fault tolerant</a:t>
            </a: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), how can we describe what we’ve observed in the router logs at the end of this activity?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some practical reasons that you think messages might take different paths from one router to the other?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7" name="Google Shape;587;p8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2023-10-08T16:33:05Z</dcterms:modified>
</cp:coreProperties>
</file>