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3"/>
  </p:notesMasterIdLst>
  <p:sldIdLst>
    <p:sldId id="316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999B82-02A8-48FE-95ED-96E282BF99D3}">
  <a:tblStyle styleId="{EC999B82-02A8-48FE-95ED-96E282BF99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94B3CBA-8E16-4B2F-B72C-5C628BEBDD1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742a26a5ad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742a26a5ad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85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2 Lesson 4 - Wrap Up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3" name="Google Shape;593;p85"/>
          <p:cNvSpPr txBox="1"/>
          <p:nvPr/>
        </p:nvSpPr>
        <p:spPr>
          <a:xfrm>
            <a:off x="2127475" y="481075"/>
            <a:ext cx="6933000" cy="45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Router: 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type of computer that forwards data across a network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Redundancy: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 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 inclusion of extra components so that a system can continue to work even if individual components fail, for example by  having more than one path between any two connected devices in a network.</a:t>
            </a:r>
            <a:endParaRPr sz="18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Fault Tolerant:  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Can continue to function even in the event of individual component failures. This is important because elements of complex systems like a computer network fail at unexpected times, often in groups.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94" name="Google Shape;594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975" y="441624"/>
            <a:ext cx="1914101" cy="1435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5" name="Google Shape;595;p85"/>
          <p:cNvCxnSpPr>
            <a:stCxn id="596" idx="3"/>
            <a:endCxn id="597" idx="1"/>
          </p:cNvCxnSpPr>
          <p:nvPr/>
        </p:nvCxnSpPr>
        <p:spPr>
          <a:xfrm rot="10800000" flipH="1">
            <a:off x="911451" y="2358577"/>
            <a:ext cx="571800" cy="900"/>
          </a:xfrm>
          <a:prstGeom prst="straightConnector1">
            <a:avLst/>
          </a:prstGeom>
          <a:noFill/>
          <a:ln w="38100" cap="flat" cmpd="sng">
            <a:solidFill>
              <a:srgbClr val="DF4A46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598" name="Google Shape;598;p85"/>
          <p:cNvCxnSpPr>
            <a:stCxn id="597" idx="2"/>
            <a:endCxn id="599" idx="0"/>
          </p:cNvCxnSpPr>
          <p:nvPr/>
        </p:nvCxnSpPr>
        <p:spPr>
          <a:xfrm>
            <a:off x="1761687" y="2582625"/>
            <a:ext cx="0" cy="355200"/>
          </a:xfrm>
          <a:prstGeom prst="straightConnector1">
            <a:avLst/>
          </a:prstGeom>
          <a:noFill/>
          <a:ln w="38100" cap="flat" cmpd="sng">
            <a:solidFill>
              <a:srgbClr val="FCB85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0" name="Google Shape;600;p85"/>
          <p:cNvCxnSpPr>
            <a:stCxn id="596" idx="2"/>
            <a:endCxn id="601" idx="0"/>
          </p:cNvCxnSpPr>
          <p:nvPr/>
        </p:nvCxnSpPr>
        <p:spPr>
          <a:xfrm>
            <a:off x="633063" y="2583639"/>
            <a:ext cx="0" cy="352800"/>
          </a:xfrm>
          <a:prstGeom prst="straightConnector1">
            <a:avLst/>
          </a:prstGeom>
          <a:noFill/>
          <a:ln w="38100" cap="flat" cmpd="sng">
            <a:solidFill>
              <a:srgbClr val="FCB85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2" name="Google Shape;602;p85"/>
          <p:cNvCxnSpPr>
            <a:stCxn id="601" idx="3"/>
            <a:endCxn id="599" idx="1"/>
          </p:cNvCxnSpPr>
          <p:nvPr/>
        </p:nvCxnSpPr>
        <p:spPr>
          <a:xfrm>
            <a:off x="911451" y="3160719"/>
            <a:ext cx="571800" cy="1200"/>
          </a:xfrm>
          <a:prstGeom prst="straightConnector1">
            <a:avLst/>
          </a:prstGeom>
          <a:noFill/>
          <a:ln w="38100" cap="flat" cmpd="sng">
            <a:solidFill>
              <a:srgbClr val="FCB857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96" name="Google Shape;596;p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4675" y="2135315"/>
            <a:ext cx="556776" cy="44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1" name="Google Shape;601;p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4675" y="2936557"/>
            <a:ext cx="556776" cy="44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p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83299" y="2937725"/>
            <a:ext cx="556776" cy="44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7" name="Google Shape;597;p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83299" y="2134300"/>
            <a:ext cx="556776" cy="448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3" name="Google Shape;603;p85"/>
          <p:cNvCxnSpPr>
            <a:stCxn id="597" idx="2"/>
            <a:endCxn id="601" idx="0"/>
          </p:cNvCxnSpPr>
          <p:nvPr/>
        </p:nvCxnSpPr>
        <p:spPr>
          <a:xfrm flipH="1">
            <a:off x="633087" y="2582625"/>
            <a:ext cx="1128600" cy="354000"/>
          </a:xfrm>
          <a:prstGeom prst="straightConnector1">
            <a:avLst/>
          </a:prstGeom>
          <a:noFill/>
          <a:ln w="38100" cap="flat" cmpd="sng">
            <a:solidFill>
              <a:srgbClr val="FCB85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4" name="Google Shape;604;p85"/>
          <p:cNvCxnSpPr>
            <a:stCxn id="596" idx="2"/>
            <a:endCxn id="599" idx="0"/>
          </p:cNvCxnSpPr>
          <p:nvPr/>
        </p:nvCxnSpPr>
        <p:spPr>
          <a:xfrm>
            <a:off x="633063" y="2583639"/>
            <a:ext cx="1128600" cy="354000"/>
          </a:xfrm>
          <a:prstGeom prst="straightConnector1">
            <a:avLst/>
          </a:prstGeom>
          <a:noFill/>
          <a:ln w="38100" cap="flat" cmpd="sng">
            <a:solidFill>
              <a:srgbClr val="FCB85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5" name="Google Shape;605;p85"/>
          <p:cNvSpPr/>
          <p:nvPr/>
        </p:nvSpPr>
        <p:spPr>
          <a:xfrm>
            <a:off x="1156282" y="2271538"/>
            <a:ext cx="21600" cy="174900"/>
          </a:xfrm>
          <a:prstGeom prst="rect">
            <a:avLst/>
          </a:prstGeom>
          <a:solidFill>
            <a:srgbClr val="DF54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85"/>
          <p:cNvSpPr/>
          <p:nvPr/>
        </p:nvSpPr>
        <p:spPr>
          <a:xfrm>
            <a:off x="1233509" y="2272016"/>
            <a:ext cx="21600" cy="174900"/>
          </a:xfrm>
          <a:prstGeom prst="rect">
            <a:avLst/>
          </a:prstGeom>
          <a:solidFill>
            <a:srgbClr val="DF54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07" name="Google Shape;607;p8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2099" y="3684950"/>
            <a:ext cx="1869950" cy="15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</Words>
  <Application>Microsoft Office PowerPoint</Application>
  <PresentationFormat>On-screen Show (16:9)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Proxima Nova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2023-10-08T16:33:06Z</dcterms:modified>
</cp:coreProperties>
</file>