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
  </p:notesMasterIdLst>
  <p:sldIdLst>
    <p:sldId id="319"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999B82-02A8-48FE-95ED-96E282BF99D3}">
  <a:tblStyle styleId="{EC999B82-02A8-48FE-95ED-96E282BF99D3}"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4B3CBA-8E16-4B2F-B72C-5C628BEBDD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5f7830f6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5f7830f6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0"/>
        <p:cNvGrpSpPr/>
        <p:nvPr/>
      </p:nvGrpSpPr>
      <p:grpSpPr>
        <a:xfrm>
          <a:off x="0" y="0"/>
          <a:ext cx="0" cy="0"/>
          <a:chOff x="0" y="0"/>
          <a:chExt cx="0" cy="0"/>
        </a:xfrm>
      </p:grpSpPr>
      <p:sp>
        <p:nvSpPr>
          <p:cNvPr id="621" name="Google Shape;621;p88"/>
          <p:cNvSpPr txBox="1"/>
          <p:nvPr/>
        </p:nvSpPr>
        <p:spPr>
          <a:xfrm>
            <a:off x="90425" y="403700"/>
            <a:ext cx="8952000" cy="422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latin typeface="Proxima Nova"/>
              <a:ea typeface="Proxima Nova"/>
              <a:cs typeface="Proxima Nova"/>
              <a:sym typeface="Proxima Nova"/>
            </a:endParaRPr>
          </a:p>
          <a:p>
            <a:pPr marL="0" lvl="0" indent="0" algn="ctr" rtl="0">
              <a:spcBef>
                <a:spcPts val="0"/>
              </a:spcBef>
              <a:spcAft>
                <a:spcPts val="0"/>
              </a:spcAft>
              <a:buNone/>
            </a:pPr>
            <a:endParaRPr sz="1500">
              <a:solidFill>
                <a:srgbClr val="000000"/>
              </a:solidFill>
              <a:latin typeface="Proxima Nova"/>
              <a:ea typeface="Proxima Nova"/>
              <a:cs typeface="Proxima Nova"/>
              <a:sym typeface="Proxima Nova"/>
            </a:endParaRPr>
          </a:p>
          <a:p>
            <a:pPr marL="0" lvl="0" indent="0" algn="ctr" rtl="0">
              <a:spcBef>
                <a:spcPts val="0"/>
              </a:spcBef>
              <a:spcAft>
                <a:spcPts val="0"/>
              </a:spcAft>
              <a:buNone/>
            </a:pPr>
            <a:r>
              <a:rPr lang="en" sz="2700">
                <a:solidFill>
                  <a:schemeClr val="dk1"/>
                </a:solidFill>
                <a:latin typeface="Proxima Nova"/>
                <a:ea typeface="Proxima Nova"/>
                <a:cs typeface="Proxima Nova"/>
                <a:sym typeface="Proxima Nova"/>
              </a:rPr>
              <a:t>Suppose our school library is moving to a new building on campus and the librarian has asked for your help.</a:t>
            </a:r>
            <a:endParaRPr sz="27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1500">
              <a:solidFill>
                <a:schemeClr val="dk1"/>
              </a:solidFill>
              <a:latin typeface="Proxima Nova"/>
              <a:ea typeface="Proxima Nova"/>
              <a:cs typeface="Proxima Nova"/>
              <a:sym typeface="Proxima Nova"/>
            </a:endParaRPr>
          </a:p>
          <a:p>
            <a:pPr marL="457200" lvl="0" indent="-393700" algn="l" rtl="0">
              <a:spcBef>
                <a:spcPts val="0"/>
              </a:spcBef>
              <a:spcAft>
                <a:spcPts val="0"/>
              </a:spcAft>
              <a:buClr>
                <a:schemeClr val="dk1"/>
              </a:buClr>
              <a:buSzPts val="2600"/>
              <a:buFont typeface="Proxima Nova"/>
              <a:buAutoNum type="arabicPeriod"/>
            </a:pPr>
            <a:r>
              <a:rPr lang="en" sz="2600">
                <a:solidFill>
                  <a:schemeClr val="dk1"/>
                </a:solidFill>
                <a:latin typeface="Proxima Nova"/>
                <a:ea typeface="Proxima Nova"/>
                <a:cs typeface="Proxima Nova"/>
                <a:sym typeface="Proxima Nova"/>
              </a:rPr>
              <a:t>What approach would you take if you just needed to clear out the space by the end of the day?</a:t>
            </a:r>
            <a:endParaRPr sz="2600">
              <a:solidFill>
                <a:schemeClr val="dk1"/>
              </a:solidFill>
              <a:latin typeface="Proxima Nova"/>
              <a:ea typeface="Proxima Nova"/>
              <a:cs typeface="Proxima Nova"/>
              <a:sym typeface="Proxima Nova"/>
            </a:endParaRPr>
          </a:p>
          <a:p>
            <a:pPr marL="457200" lvl="0" indent="0" algn="l" rtl="0">
              <a:spcBef>
                <a:spcPts val="0"/>
              </a:spcBef>
              <a:spcAft>
                <a:spcPts val="0"/>
              </a:spcAft>
              <a:buNone/>
            </a:pPr>
            <a:endParaRPr sz="2600">
              <a:solidFill>
                <a:schemeClr val="dk1"/>
              </a:solidFill>
              <a:latin typeface="Proxima Nova"/>
              <a:ea typeface="Proxima Nova"/>
              <a:cs typeface="Proxima Nova"/>
              <a:sym typeface="Proxima Nova"/>
            </a:endParaRPr>
          </a:p>
          <a:p>
            <a:pPr marL="457200" lvl="0" indent="-393700" algn="l" rtl="0">
              <a:spcBef>
                <a:spcPts val="0"/>
              </a:spcBef>
              <a:spcAft>
                <a:spcPts val="0"/>
              </a:spcAft>
              <a:buClr>
                <a:schemeClr val="dk1"/>
              </a:buClr>
              <a:buSzPts val="2600"/>
              <a:buFont typeface="Proxima Nova"/>
              <a:buAutoNum type="arabicPeriod"/>
            </a:pPr>
            <a:r>
              <a:rPr lang="en" sz="2600">
                <a:solidFill>
                  <a:schemeClr val="dk1"/>
                </a:solidFill>
                <a:latin typeface="Proxima Nova"/>
                <a:ea typeface="Proxima Nova"/>
                <a:cs typeface="Proxima Nova"/>
                <a:sym typeface="Proxima Nova"/>
              </a:rPr>
              <a:t>How would your approach change if you had more time and wanted to check that every book made it safely and was on the same shelf it was on before the move?</a:t>
            </a:r>
            <a:endParaRPr sz="2600">
              <a:solidFill>
                <a:schemeClr val="dk1"/>
              </a:solidFill>
              <a:latin typeface="Proxima Nova"/>
              <a:ea typeface="Proxima Nova"/>
              <a:cs typeface="Proxima Nova"/>
              <a:sym typeface="Proxima Nova"/>
            </a:endParaRPr>
          </a:p>
        </p:txBody>
      </p:sp>
      <p:sp>
        <p:nvSpPr>
          <p:cNvPr id="622" name="Google Shape;622;p88"/>
          <p:cNvSpPr txBox="1"/>
          <p:nvPr/>
        </p:nvSpPr>
        <p:spPr>
          <a:xfrm>
            <a:off x="0" y="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2 Lesson 5 - Warm Up</a:t>
            </a:r>
            <a:endParaRPr>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Words>
  <Application>Microsoft Office PowerPoint</Application>
  <PresentationFormat>On-screen Show (16:9)</PresentationFormat>
  <Paragraphs>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Proxima Nova</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2023-10-08T16:33:08Z</dcterms:modified>
</cp:coreProperties>
</file>