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32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742a26a5ad_1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742a26a5ad_1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9"/>
          <p:cNvSpPr txBox="1"/>
          <p:nvPr/>
        </p:nvSpPr>
        <p:spPr>
          <a:xfrm>
            <a:off x="90425" y="403700"/>
            <a:ext cx="8952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Today we’ll learn about two new protocols, one for when speed is most important, and one when accuracy is most important.</a:t>
            </a:r>
            <a:endParaRPr sz="2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8" name="Google Shape;628;p89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5 -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2023-10-08T16:33:09Z</dcterms:modified>
</cp:coreProperties>
</file>