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2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42a26a5ad_7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42a26a5ad_7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8" name="Google Shape;638;p91"/>
          <p:cNvSpPr txBox="1"/>
          <p:nvPr/>
        </p:nvSpPr>
        <p:spPr>
          <a:xfrm>
            <a:off x="213150" y="746850"/>
            <a:ext cx="8717700" cy="4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Open the Internet Simulator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Join a different router than your partner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Ask your partner for their IP address.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Using only the simulator, have a conversation about one of these topics: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Your favorite movie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Your favorite band/artist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one superpower you wish you had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Try to discover every way the simulator is different than last time.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9" name="Google Shape;639;p91"/>
          <p:cNvSpPr txBox="1"/>
          <p:nvPr/>
        </p:nvSpPr>
        <p:spPr>
          <a:xfrm>
            <a:off x="213150" y="41022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Updated Internet Simulator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0" name="Google Shape;640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363" y="1472800"/>
            <a:ext cx="2885512" cy="7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538" y="556625"/>
            <a:ext cx="26003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2023-10-08T16:33:11Z</dcterms:modified>
</cp:coreProperties>
</file>