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323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99B82-02A8-48FE-95ED-96E282BF99D3}">
  <a:tblStyle styleId="{EC999B82-02A8-48FE-95ED-96E282BF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B3CBA-8E16-4B2F-B72C-5C628BEBDD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742a26a5ad_6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742a26a5ad_6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9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2 Lesson 5 -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7" name="Google Shape;647;p92"/>
          <p:cNvSpPr txBox="1"/>
          <p:nvPr/>
        </p:nvSpPr>
        <p:spPr>
          <a:xfrm>
            <a:off x="639750" y="310775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What changed?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48" name="Google Shape;648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600" y="1060775"/>
            <a:ext cx="4666218" cy="3777924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92"/>
          <p:cNvSpPr txBox="1"/>
          <p:nvPr/>
        </p:nvSpPr>
        <p:spPr>
          <a:xfrm>
            <a:off x="4972825" y="1060775"/>
            <a:ext cx="3894000" cy="3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A single message can be made up of many “packets” which you can add with the “Add Packet” button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Packets can only be 80 bits long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16 bits are already used for </a:t>
            </a:r>
            <a:r>
              <a:rPr lang="en" sz="1600" b="1">
                <a:latin typeface="Proxima Nova"/>
                <a:ea typeface="Proxima Nova"/>
                <a:cs typeface="Proxima Nova"/>
                <a:sym typeface="Proxima Nova"/>
              </a:rPr>
              <a:t>packet metadata, 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data added to help route the messages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You only have 64 bits, or 8 ASCII characters free for each of your messages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2023-10-08T16:33:11Z</dcterms:modified>
</cp:coreProperties>
</file>