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2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fd5f84e9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5fd5f84e9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3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Packets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5" name="Google Shape;655;p93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Activity Guide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6" name="Google Shape;656;p9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7" name="Google Shape;65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900" y="1645950"/>
            <a:ext cx="2146349" cy="27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11637">
            <a:off x="1590200" y="1619213"/>
            <a:ext cx="2201123" cy="283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2023-10-08T16:33:12Z</dcterms:modified>
</cp:coreProperties>
</file>