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2a26a5ad_7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2a26a5ad_7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9" name="Google Shape;149;p3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50" name="Google Shape;150;p3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31"/>
          <p:cNvSpPr txBox="1"/>
          <p:nvPr/>
        </p:nvSpPr>
        <p:spPr>
          <a:xfrm>
            <a:off x="438125" y="455800"/>
            <a:ext cx="81060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Choose one answer to each of these questions from your journal and write it on a sticky note.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5885550" y="3464825"/>
            <a:ext cx="1386300" cy="1334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7489239" y="3464825"/>
            <a:ext cx="1386300" cy="1334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1"/>
          <p:cNvSpPr txBox="1"/>
          <p:nvPr/>
        </p:nvSpPr>
        <p:spPr>
          <a:xfrm>
            <a:off x="2089100" y="1606950"/>
            <a:ext cx="49251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the Internet?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questions do you have about how the Internet works?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5962950" y="3551150"/>
            <a:ext cx="309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7576450" y="3551150"/>
            <a:ext cx="309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9" name="Google Shape;159;p31"/>
          <p:cNvGrpSpPr/>
          <p:nvPr/>
        </p:nvGrpSpPr>
        <p:grpSpPr>
          <a:xfrm rot="465331">
            <a:off x="557708" y="2942980"/>
            <a:ext cx="1901120" cy="1901120"/>
            <a:chOff x="5827500" y="2365850"/>
            <a:chExt cx="2368876" cy="2368876"/>
          </a:xfrm>
        </p:grpSpPr>
        <p:pic>
          <p:nvPicPr>
            <p:cNvPr id="160" name="Google Shape;16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31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cxnSp>
        <p:nvCxnSpPr>
          <p:cNvPr id="162" name="Google Shape;162;p31"/>
          <p:cNvCxnSpPr/>
          <p:nvPr/>
        </p:nvCxnSpPr>
        <p:spPr>
          <a:xfrm>
            <a:off x="2796425" y="4054325"/>
            <a:ext cx="2728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2023-10-08T16:32:28Z</dcterms:modified>
</cp:coreProperties>
</file>