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fd5f84e9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fd5f84e9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4" name="Google Shape;664;p94"/>
          <p:cNvSpPr txBox="1"/>
          <p:nvPr/>
        </p:nvSpPr>
        <p:spPr>
          <a:xfrm>
            <a:off x="287475" y="1608950"/>
            <a:ext cx="4572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Send a single message that includes 5 - 10 packets to your partner.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5" name="Google Shape;665;p94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Protocol 1 - Just Send the Packets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6" name="Google Shape;66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825" y="1608943"/>
            <a:ext cx="3675249" cy="1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2023-10-08T16:33:13Z</dcterms:modified>
</cp:coreProperties>
</file>