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2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42a26a5ad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42a26a5ad_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9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2" name="Google Shape;672;p95"/>
          <p:cNvSpPr txBox="1"/>
          <p:nvPr/>
        </p:nvSpPr>
        <p:spPr>
          <a:xfrm>
            <a:off x="213150" y="1152375"/>
            <a:ext cx="8717700" cy="4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1: Open the Log Browser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2: Filter to your traffic on all routers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3: Read the traffic and answer the questions in your activity guide.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3" name="Google Shape;673;p95"/>
          <p:cNvSpPr txBox="1"/>
          <p:nvPr/>
        </p:nvSpPr>
        <p:spPr>
          <a:xfrm>
            <a:off x="639750" y="310775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Read the Traffic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4" name="Google Shape;674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150" y="946000"/>
            <a:ext cx="1933225" cy="16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95"/>
          <p:cNvSpPr/>
          <p:nvPr/>
        </p:nvSpPr>
        <p:spPr>
          <a:xfrm>
            <a:off x="5071243" y="2253012"/>
            <a:ext cx="768000" cy="24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DB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6" name="Google Shape;676;p95"/>
          <p:cNvPicPr preferRelativeResize="0"/>
          <p:nvPr/>
        </p:nvPicPr>
        <p:blipFill rotWithShape="1">
          <a:blip r:embed="rId5">
            <a:alphaModFix/>
          </a:blip>
          <a:srcRect t="25995" b="32170"/>
          <a:stretch/>
        </p:blipFill>
        <p:spPr>
          <a:xfrm>
            <a:off x="4227751" y="4173600"/>
            <a:ext cx="5382875" cy="8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2801" y="3229425"/>
            <a:ext cx="4430075" cy="3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2023-10-08T16:33:13Z</dcterms:modified>
</cp:coreProperties>
</file>