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42a26a5ad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42a26a5ad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96"/>
          <p:cNvSpPr txBox="1"/>
          <p:nvPr/>
        </p:nvSpPr>
        <p:spPr>
          <a:xfrm>
            <a:off x="213150" y="1152375"/>
            <a:ext cx="87177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Packets can take different paths or be dropped, just like messages in the previous lesson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 a result, messages may arrive out of order or incomplete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While a human might be able to understand the original message based on context, a computer would not, the message would simply be lost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protocol is simple and fast, but not very accurate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4" name="Google Shape;684;p96"/>
          <p:cNvSpPr txBox="1"/>
          <p:nvPr/>
        </p:nvSpPr>
        <p:spPr>
          <a:xfrm>
            <a:off x="2138400" y="446225"/>
            <a:ext cx="48672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Discuss: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Responses to the Activity Guide questions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2023-10-08T16:33:14Z</dcterms:modified>
</cp:coreProperties>
</file>