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32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742a26a5ad_7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742a26a5ad_7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9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5 - Activity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690" name="Google Shape;690;p97"/>
          <p:cNvGraphicFramePr/>
          <p:nvPr/>
        </p:nvGraphicFramePr>
        <p:xfrm>
          <a:off x="313650" y="1289525"/>
          <a:ext cx="8433300" cy="3291720"/>
        </p:xfrm>
        <a:graphic>
          <a:graphicData uri="http://schemas.openxmlformats.org/drawingml/2006/table">
            <a:tbl>
              <a:tblPr>
                <a:noFill/>
                <a:tableStyleId>{294B3CBA-8E16-4B2F-B72C-5C628BEBDD15}</a:tableStyleId>
              </a:tblPr>
              <a:tblGrid>
                <a:gridCol w="144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User Datagram Protocol (UDP)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Main Idea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Basics of how it works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Use in real life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1" name="Google Shape;691;p97"/>
          <p:cNvSpPr txBox="1"/>
          <p:nvPr/>
        </p:nvSpPr>
        <p:spPr>
          <a:xfrm>
            <a:off x="0" y="410600"/>
            <a:ext cx="91440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There’s two protocols commonly used to send packets online, and depending on the situation websites will choose the one that makes sense.</a:t>
            </a:r>
            <a:endParaRPr sz="2000"/>
          </a:p>
        </p:txBody>
      </p:sp>
      <p:sp>
        <p:nvSpPr>
          <p:cNvPr id="692" name="Google Shape;692;p97"/>
          <p:cNvSpPr txBox="1"/>
          <p:nvPr/>
        </p:nvSpPr>
        <p:spPr>
          <a:xfrm>
            <a:off x="1857675" y="1706550"/>
            <a:ext cx="3314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Like Protocol 1 or clearing out the library as fast as you can, the goal is to send information quickly without worrying about accuray.</a:t>
            </a:r>
            <a:endParaRPr>
              <a:solidFill>
                <a:srgbClr val="7665A0"/>
              </a:solidFill>
            </a:endParaRPr>
          </a:p>
        </p:txBody>
      </p:sp>
      <p:sp>
        <p:nvSpPr>
          <p:cNvPr id="693" name="Google Shape;693;p97"/>
          <p:cNvSpPr txBox="1"/>
          <p:nvPr/>
        </p:nvSpPr>
        <p:spPr>
          <a:xfrm>
            <a:off x="1857675" y="2742175"/>
            <a:ext cx="30000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Send all the packets but don’t check if they all get through or arrive in the right order.</a:t>
            </a:r>
            <a:endParaRPr>
              <a:solidFill>
                <a:srgbClr val="7665A0"/>
              </a:solidFill>
            </a:endParaRPr>
          </a:p>
        </p:txBody>
      </p:sp>
      <p:sp>
        <p:nvSpPr>
          <p:cNvPr id="694" name="Google Shape;694;p97"/>
          <p:cNvSpPr txBox="1"/>
          <p:nvPr/>
        </p:nvSpPr>
        <p:spPr>
          <a:xfrm>
            <a:off x="1857675" y="3518275"/>
            <a:ext cx="3000000" cy="10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Useful when split seconds matter more than correcting errors, like video-conferencing, live streaming, online gaming</a:t>
            </a:r>
            <a:endParaRPr>
              <a:solidFill>
                <a:srgbClr val="7665A0"/>
              </a:solidFill>
            </a:endParaRPr>
          </a:p>
        </p:txBody>
      </p:sp>
      <p:grpSp>
        <p:nvGrpSpPr>
          <p:cNvPr id="695" name="Google Shape;695;p97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696" name="Google Shape;696;p97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7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7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2023-10-08T16:33:15Z</dcterms:modified>
</cp:coreProperties>
</file>