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fd5f84e9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fd5f84e9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uJG2ZkmPEk8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4" name="Google Shape;704;p98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Protocol 2 - Check for Errors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5" name="Google Shape;705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9375"/>
            <a:ext cx="6094074" cy="27573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6" name="Google Shape;706;p98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8874" y="1695788"/>
            <a:ext cx="2592726" cy="19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2023-10-08T16:33:16Z</dcterms:modified>
</cp:coreProperties>
</file>