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"/>
  </p:notesMasterIdLst>
  <p:sldIdLst>
    <p:sldId id="33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742a26a5ad_7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742a26a5ad_7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5 - Activity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712" name="Google Shape;712;p99"/>
          <p:cNvGraphicFramePr/>
          <p:nvPr/>
        </p:nvGraphicFramePr>
        <p:xfrm>
          <a:off x="313650" y="1289525"/>
          <a:ext cx="8433300" cy="3718440"/>
        </p:xfrm>
        <a:graphic>
          <a:graphicData uri="http://schemas.openxmlformats.org/drawingml/2006/table">
            <a:tbl>
              <a:tblPr>
                <a:noFill/>
                <a:tableStyleId>{294B3CBA-8E16-4B2F-B72C-5C628BEBDD15}</a:tableStyleId>
              </a:tblPr>
              <a:tblGrid>
                <a:gridCol w="144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User Datagram Protocol (UDP)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Transmission Control Protocol (TCP)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Main Idea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Basics of how it works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Use in real life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3" name="Google Shape;713;p99"/>
          <p:cNvSpPr txBox="1"/>
          <p:nvPr/>
        </p:nvSpPr>
        <p:spPr>
          <a:xfrm>
            <a:off x="0" y="410600"/>
            <a:ext cx="91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There’s two protocols commonly used to send packets online, and depending on the situation websites will choose the one that makes sense.</a:t>
            </a:r>
            <a:endParaRPr sz="2000"/>
          </a:p>
        </p:txBody>
      </p:sp>
      <p:sp>
        <p:nvSpPr>
          <p:cNvPr id="714" name="Google Shape;714;p99"/>
          <p:cNvSpPr txBox="1"/>
          <p:nvPr/>
        </p:nvSpPr>
        <p:spPr>
          <a:xfrm>
            <a:off x="1857675" y="1706550"/>
            <a:ext cx="3314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Like Protocol 1 or clearing out the library as fast as you can.  The goal is to send information quickly without worrying about accuracy.</a:t>
            </a:r>
            <a:endParaRPr>
              <a:solidFill>
                <a:srgbClr val="7665A0"/>
              </a:solidFill>
            </a:endParaRPr>
          </a:p>
        </p:txBody>
      </p:sp>
      <p:sp>
        <p:nvSpPr>
          <p:cNvPr id="715" name="Google Shape;715;p99"/>
          <p:cNvSpPr txBox="1"/>
          <p:nvPr/>
        </p:nvSpPr>
        <p:spPr>
          <a:xfrm>
            <a:off x="1857675" y="2742175"/>
            <a:ext cx="30000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Send all the packets but don’t check if they all get through or arrive in the right order.</a:t>
            </a:r>
            <a:endParaRPr>
              <a:solidFill>
                <a:srgbClr val="7665A0"/>
              </a:solidFill>
            </a:endParaRPr>
          </a:p>
        </p:txBody>
      </p:sp>
      <p:sp>
        <p:nvSpPr>
          <p:cNvPr id="716" name="Google Shape;716;p99"/>
          <p:cNvSpPr txBox="1"/>
          <p:nvPr/>
        </p:nvSpPr>
        <p:spPr>
          <a:xfrm>
            <a:off x="1857675" y="3937375"/>
            <a:ext cx="3000000" cy="1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Useful when split seconds matter more than correcting errors, like video-conferencing, live streaming, online gaming</a:t>
            </a:r>
            <a:endParaRPr>
              <a:solidFill>
                <a:srgbClr val="7665A0"/>
              </a:solidFill>
            </a:endParaRPr>
          </a:p>
        </p:txBody>
      </p:sp>
      <p:grpSp>
        <p:nvGrpSpPr>
          <p:cNvPr id="717" name="Google Shape;717;p99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718" name="Google Shape;718;p99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9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9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99"/>
          <p:cNvSpPr txBox="1"/>
          <p:nvPr/>
        </p:nvSpPr>
        <p:spPr>
          <a:xfrm>
            <a:off x="5361500" y="1745850"/>
            <a:ext cx="32562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Like Protocol 2 or numbering every book in the library. It’s slower but more accurate.</a:t>
            </a:r>
            <a:endParaRPr>
              <a:solidFill>
                <a:srgbClr val="FFA400"/>
              </a:solidFill>
            </a:endParaRPr>
          </a:p>
        </p:txBody>
      </p:sp>
      <p:sp>
        <p:nvSpPr>
          <p:cNvPr id="722" name="Google Shape;722;p99"/>
          <p:cNvSpPr txBox="1"/>
          <p:nvPr/>
        </p:nvSpPr>
        <p:spPr>
          <a:xfrm>
            <a:off x="5361500" y="2652750"/>
            <a:ext cx="33144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packets so they can be re-ordered, confirm all were received, resend any missing packets. Multiple back and forth confirmations between sender and receiver.</a:t>
            </a:r>
            <a:endParaRPr>
              <a:solidFill>
                <a:srgbClr val="FFA400"/>
              </a:solidFill>
            </a:endParaRPr>
          </a:p>
        </p:txBody>
      </p:sp>
      <p:sp>
        <p:nvSpPr>
          <p:cNvPr id="723" name="Google Shape;723;p99"/>
          <p:cNvSpPr txBox="1"/>
          <p:nvPr/>
        </p:nvSpPr>
        <p:spPr>
          <a:xfrm>
            <a:off x="5403625" y="3951475"/>
            <a:ext cx="33144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Useful when accuracy matters more than saving a split second, like sending emails, photos, or just browsing websites</a:t>
            </a:r>
            <a:endParaRPr>
              <a:solidFill>
                <a:srgbClr val="FFA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2023-10-08T16:33:16Z</dcterms:modified>
</cp:coreProperties>
</file>