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3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f6ffea5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f6ffea5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AYdF7b3nM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3" name="Google Shape;733;p101" descr="Spotify engineer Lynn Root and Vint Cerf, Father of the Internet, explain what keeps the Internet running and how information is broken down into packets.  &#10;&#10;&#10;Start learning at http://code.org/ 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-org&#10;• on Google+ https://google.com/+codeorg&#10;&#10;Help us caption &amp; translate this video!&#10;&#10;https://amara.org/v/HGaR/" title="The Internet: Packets, Routing &amp; Reliabilit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038" y="352550"/>
            <a:ext cx="6387934" cy="4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2023-10-08T16:33:18Z</dcterms:modified>
</cp:coreProperties>
</file>