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33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5fd5f84e9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5fd5f84e9c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5 -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9" name="Google Shape;739;p102"/>
          <p:cNvSpPr txBox="1"/>
          <p:nvPr/>
        </p:nvSpPr>
        <p:spPr>
          <a:xfrm>
            <a:off x="2447700" y="1867947"/>
            <a:ext cx="23892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ADBC"/>
                </a:solidFill>
                <a:latin typeface="Proxima Nova"/>
                <a:ea typeface="Proxima Nova"/>
                <a:cs typeface="Proxima Nova"/>
                <a:sym typeface="Proxima Nova"/>
              </a:rPr>
              <a:t>The IP address of the sender and receiver helps route the message.</a:t>
            </a:r>
            <a:endParaRPr sz="1100">
              <a:solidFill>
                <a:srgbClr val="00ADB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0" name="Google Shape;740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702" y="2025364"/>
            <a:ext cx="3907848" cy="919083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102"/>
          <p:cNvSpPr/>
          <p:nvPr/>
        </p:nvSpPr>
        <p:spPr>
          <a:xfrm>
            <a:off x="5516300" y="2029049"/>
            <a:ext cx="1601100" cy="857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2" name="Google Shape;742;p102"/>
          <p:cNvCxnSpPr>
            <a:stCxn id="739" idx="3"/>
            <a:endCxn id="741" idx="1"/>
          </p:cNvCxnSpPr>
          <p:nvPr/>
        </p:nvCxnSpPr>
        <p:spPr>
          <a:xfrm>
            <a:off x="4836900" y="2219847"/>
            <a:ext cx="679500" cy="238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43" name="Google Shape;743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75" y="20600"/>
            <a:ext cx="1958400" cy="14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102"/>
          <p:cNvSpPr txBox="1"/>
          <p:nvPr/>
        </p:nvSpPr>
        <p:spPr>
          <a:xfrm>
            <a:off x="2088975" y="352550"/>
            <a:ext cx="21075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Datastream: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passed through the internet in packets.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5" name="Google Shape;745;p102"/>
          <p:cNvSpPr txBox="1"/>
          <p:nvPr/>
        </p:nvSpPr>
        <p:spPr>
          <a:xfrm>
            <a:off x="6672975" y="352550"/>
            <a:ext cx="24945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Packet: 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chunk of data sent over a network. Larger messages are divided into packets that may arrive at the destination in order, out-of-order, or not at all.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6" name="Google Shape;746;p102"/>
          <p:cNvSpPr txBox="1"/>
          <p:nvPr/>
        </p:nvSpPr>
        <p:spPr>
          <a:xfrm>
            <a:off x="222400" y="1714100"/>
            <a:ext cx="21669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Packet Metadata: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added to packets to help route them through the network and reassemble the original message.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7" name="Google Shape;747;p102"/>
          <p:cNvSpPr txBox="1"/>
          <p:nvPr/>
        </p:nvSpPr>
        <p:spPr>
          <a:xfrm>
            <a:off x="2030575" y="3453563"/>
            <a:ext cx="2616600" cy="13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Transmission Control Protocol (TCP): 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protocol for sending packets that does error-checking to ensure all packets are received and properly ordered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8" name="Google Shape;748;p102"/>
          <p:cNvSpPr txBox="1"/>
          <p:nvPr/>
        </p:nvSpPr>
        <p:spPr>
          <a:xfrm>
            <a:off x="6559875" y="3383075"/>
            <a:ext cx="24603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User Datagram Protocol (UDP): 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protocol for sending packets quickly with minimal error-checking and no resending of dropped packets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9" name="Google Shape;749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1275" y="448853"/>
            <a:ext cx="2166901" cy="81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800" y="3087822"/>
            <a:ext cx="1601100" cy="205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1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64819" y="4054171"/>
            <a:ext cx="1263848" cy="48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10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87750" y="3776479"/>
            <a:ext cx="277693" cy="277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3" name="Google Shape;753;p102"/>
          <p:cNvCxnSpPr>
            <a:stCxn id="752" idx="3"/>
          </p:cNvCxnSpPr>
          <p:nvPr/>
        </p:nvCxnSpPr>
        <p:spPr>
          <a:xfrm>
            <a:off x="5265443" y="3915325"/>
            <a:ext cx="299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54" name="Google Shape;754;p10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1559" y="3458795"/>
            <a:ext cx="277693" cy="277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5" name="Google Shape;755;p102"/>
          <p:cNvCxnSpPr>
            <a:stCxn id="754" idx="3"/>
          </p:cNvCxnSpPr>
          <p:nvPr/>
        </p:nvCxnSpPr>
        <p:spPr>
          <a:xfrm>
            <a:off x="5479252" y="3597641"/>
            <a:ext cx="299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56" name="Google Shape;756;p10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9624" y="3664238"/>
            <a:ext cx="277693" cy="277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7" name="Google Shape;757;p102"/>
          <p:cNvCxnSpPr>
            <a:stCxn id="756" idx="3"/>
          </p:cNvCxnSpPr>
          <p:nvPr/>
        </p:nvCxnSpPr>
        <p:spPr>
          <a:xfrm>
            <a:off x="5887317" y="3803084"/>
            <a:ext cx="299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58" name="Google Shape;758;p102"/>
          <p:cNvGrpSpPr/>
          <p:nvPr/>
        </p:nvGrpSpPr>
        <p:grpSpPr>
          <a:xfrm>
            <a:off x="4987743" y="4497625"/>
            <a:ext cx="631840" cy="492194"/>
            <a:chOff x="340675" y="3890925"/>
            <a:chExt cx="1155734" cy="900299"/>
          </a:xfrm>
        </p:grpSpPr>
        <p:pic>
          <p:nvPicPr>
            <p:cNvPr id="759" name="Google Shape;759;p10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0675" y="3890925"/>
              <a:ext cx="507925" cy="50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0" name="Google Shape;760;p102"/>
            <p:cNvSpPr/>
            <p:nvPr/>
          </p:nvSpPr>
          <p:spPr>
            <a:xfrm>
              <a:off x="847307" y="4112284"/>
              <a:ext cx="513150" cy="453800"/>
            </a:xfrm>
            <a:custGeom>
              <a:avLst/>
              <a:gdLst/>
              <a:ahLst/>
              <a:cxnLst/>
              <a:rect l="l" t="t" r="r" b="b"/>
              <a:pathLst>
                <a:path w="20526" h="18152" extrusionOk="0">
                  <a:moveTo>
                    <a:pt x="0" y="967"/>
                  </a:moveTo>
                  <a:cubicBezTo>
                    <a:pt x="2228" y="1047"/>
                    <a:pt x="9945" y="-1419"/>
                    <a:pt x="13366" y="1445"/>
                  </a:cubicBezTo>
                  <a:cubicBezTo>
                    <a:pt x="16787" y="4309"/>
                    <a:pt x="19333" y="15368"/>
                    <a:pt x="20526" y="1815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761" name="Google Shape;761;p102"/>
            <p:cNvSpPr txBox="1"/>
            <p:nvPr/>
          </p:nvSpPr>
          <p:spPr>
            <a:xfrm>
              <a:off x="1175409" y="4337324"/>
              <a:ext cx="3210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762" name="Google Shape;762;p102"/>
          <p:cNvGrpSpPr/>
          <p:nvPr/>
        </p:nvGrpSpPr>
        <p:grpSpPr>
          <a:xfrm>
            <a:off x="5564930" y="4534994"/>
            <a:ext cx="631840" cy="492194"/>
            <a:chOff x="340675" y="3890925"/>
            <a:chExt cx="1155734" cy="900299"/>
          </a:xfrm>
        </p:grpSpPr>
        <p:pic>
          <p:nvPicPr>
            <p:cNvPr id="763" name="Google Shape;763;p10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0675" y="3890925"/>
              <a:ext cx="507925" cy="50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4" name="Google Shape;764;p102"/>
            <p:cNvSpPr/>
            <p:nvPr/>
          </p:nvSpPr>
          <p:spPr>
            <a:xfrm>
              <a:off x="847307" y="4112284"/>
              <a:ext cx="513150" cy="453800"/>
            </a:xfrm>
            <a:custGeom>
              <a:avLst/>
              <a:gdLst/>
              <a:ahLst/>
              <a:cxnLst/>
              <a:rect l="l" t="t" r="r" b="b"/>
              <a:pathLst>
                <a:path w="20526" h="18152" extrusionOk="0">
                  <a:moveTo>
                    <a:pt x="0" y="967"/>
                  </a:moveTo>
                  <a:cubicBezTo>
                    <a:pt x="2228" y="1047"/>
                    <a:pt x="9945" y="-1419"/>
                    <a:pt x="13366" y="1445"/>
                  </a:cubicBezTo>
                  <a:cubicBezTo>
                    <a:pt x="16787" y="4309"/>
                    <a:pt x="19333" y="15368"/>
                    <a:pt x="20526" y="1815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765" name="Google Shape;765;p102"/>
            <p:cNvSpPr txBox="1"/>
            <p:nvPr/>
          </p:nvSpPr>
          <p:spPr>
            <a:xfrm>
              <a:off x="1175409" y="4337324"/>
              <a:ext cx="3210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766" name="Google Shape;766;p10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26937" y="3204175"/>
            <a:ext cx="277693" cy="277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7" name="Google Shape;767;p102"/>
          <p:cNvCxnSpPr>
            <a:stCxn id="766" idx="3"/>
          </p:cNvCxnSpPr>
          <p:nvPr/>
        </p:nvCxnSpPr>
        <p:spPr>
          <a:xfrm>
            <a:off x="5704630" y="3343021"/>
            <a:ext cx="299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Consolas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2023-10-08T16:33:19Z</dcterms:modified>
</cp:coreProperties>
</file>