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2a26a5ad_7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2a26a5ad_7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Dxcc6ycZ73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8" name="Google Shape;168;p3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69" name="Google Shape;169;p3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" name="Google Shape;172;p32" descr="What is the internet?  Short answer: a distributed packet-switched network.  This is the introduction video to the series, &quot;How the Internet Works&quot;.  Vint Cerf, one of the &quot;fathers of the internet&quot; explains the history of how the net and how no one person or organization is really in charge of it.  Watch the rest of the series to learn more: &#10;https://www.youtube.com/playlist?list=PLzdnOPI1iJNfMRZm5DDxco3UdsFegvuB7&#10;&#10;Start learning at http://code.org/ 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-org&#10;• on Google+ https://google.com/+codeorg&#10;&#10;Help us caption &amp; translate this video!&#10;&#10;https://amara.org/v/Vxaw/" title="What is the Internet?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033" y="352550"/>
            <a:ext cx="6387942" cy="4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164500" y="619275"/>
            <a:ext cx="9966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NOTE: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Stop at 1:30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2023-10-08T16:32:29Z</dcterms:modified>
</cp:coreProperties>
</file>