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36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5f7830f662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5f7830f662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5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6 -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2" name="Google Shape;782;p105"/>
          <p:cNvSpPr txBox="1"/>
          <p:nvPr/>
        </p:nvSpPr>
        <p:spPr>
          <a:xfrm>
            <a:off x="255550" y="528700"/>
            <a:ext cx="5650200" cy="4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Create a list in your journal of every one of your classmates IP addresses. The only rules: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may walk around the room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may share information with classmates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may talk / share information with only ONE classmate at a time.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3" name="Google Shape;783;p105"/>
          <p:cNvSpPr/>
          <p:nvPr/>
        </p:nvSpPr>
        <p:spPr>
          <a:xfrm>
            <a:off x="6039225" y="899950"/>
            <a:ext cx="2655300" cy="3577500"/>
          </a:xfrm>
          <a:prstGeom prst="foldedCorner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4" name="Google Shape;784;p105"/>
          <p:cNvCxnSpPr/>
          <p:nvPr/>
        </p:nvCxnSpPr>
        <p:spPr>
          <a:xfrm>
            <a:off x="6216975" y="1499925"/>
            <a:ext cx="225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105"/>
          <p:cNvCxnSpPr/>
          <p:nvPr/>
        </p:nvCxnSpPr>
        <p:spPr>
          <a:xfrm>
            <a:off x="7366875" y="976150"/>
            <a:ext cx="0" cy="33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6" name="Google Shape;786;p105"/>
          <p:cNvSpPr txBox="1"/>
          <p:nvPr/>
        </p:nvSpPr>
        <p:spPr>
          <a:xfrm>
            <a:off x="6305875" y="1055500"/>
            <a:ext cx="911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Name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787" name="Google Shape;787;p105"/>
          <p:cNvSpPr txBox="1"/>
          <p:nvPr/>
        </p:nvSpPr>
        <p:spPr>
          <a:xfrm>
            <a:off x="7516775" y="1058650"/>
            <a:ext cx="11778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IP address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2023-10-08T16:33:21Z</dcterms:modified>
</cp:coreProperties>
</file>