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3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742a26a5ad_1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742a26a5ad_1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06"/>
          <p:cNvSpPr txBox="1"/>
          <p:nvPr/>
        </p:nvSpPr>
        <p:spPr>
          <a:xfrm>
            <a:off x="255550" y="528700"/>
            <a:ext cx="8439000" cy="25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 with your classmates the following prompts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you think I was switching your classmates’ IP addresses?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IP addresses can change, is there a better way for everyone to know everyone else’s IP address?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2023-10-08T16:33:21Z</dcterms:modified>
</cp:coreProperties>
</file>