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338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742a26a5ad_1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742a26a5ad_1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07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6 -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9" name="Google Shape;799;p107"/>
          <p:cNvSpPr txBox="1"/>
          <p:nvPr/>
        </p:nvSpPr>
        <p:spPr>
          <a:xfrm>
            <a:off x="255550" y="528700"/>
            <a:ext cx="8617800" cy="42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 we want the Internet to scale up to billions of devices, then we need a better way to figure out one another’s IP addresses!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2023-10-08T16:33:22Z</dcterms:modified>
</cp:coreProperties>
</file>