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
  </p:notesMasterIdLst>
  <p:sldIdLst>
    <p:sldId id="341" r:id="rId2"/>
  </p:sldIdLst>
  <p:sldSz cx="9144000" cy="5143500" type="screen16x9"/>
  <p:notesSz cx="6858000" cy="9144000"/>
  <p:embeddedFontLst>
    <p:embeddedFont>
      <p:font typeface="Coming Soon" panose="020B0604020202020204" charset="0"/>
      <p:regular r:id="rId4"/>
    </p:embeddedFont>
    <p:embeddedFont>
      <p:font typeface="Proxima Nova"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999B82-02A8-48FE-95ED-96E282BF99D3}">
  <a:tblStyle styleId="{EC999B82-02A8-48FE-95ED-96E282BF99D3}"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94B3CBA-8E16-4B2F-B72C-5C628BEBDD1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4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heme" Target="theme/theme1.xml"/><Relationship Id="rId5" Type="http://schemas.openxmlformats.org/officeDocument/2006/relationships/font" Target="fonts/font2.fntdata"/><Relationship Id="rId10"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742a26a5ad_1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742a26a5ad_1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2" name="Google Shape;72;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3" name="Google Shape;7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6" name="Google Shape;7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0" name="Google Shape;80;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1" name="Google Shape;81;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2" name="Google Shape;8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5" name="Google Shape;8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 name="Google Shape;88;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9" name="Google Shape;8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1" name="Google Shape;51;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rtl="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52" name="Google Shape;5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4" r:id="rId4"/>
    <p:sldLayoutId id="2147483665" r:id="rId5"/>
    <p:sldLayoutId id="2147483666"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hyperlink" Target="http://www.youtube.com/watch?v=5o8CwafCxn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3"/>
        <p:cNvGrpSpPr/>
        <p:nvPr/>
      </p:nvGrpSpPr>
      <p:grpSpPr>
        <a:xfrm>
          <a:off x="0" y="0"/>
          <a:ext cx="0" cy="0"/>
          <a:chOff x="0" y="0"/>
          <a:chExt cx="0" cy="0"/>
        </a:xfrm>
      </p:grpSpPr>
      <p:sp>
        <p:nvSpPr>
          <p:cNvPr id="814" name="Google Shape;814;p110"/>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2 Lesson 6 - Activity</a:t>
            </a:r>
            <a:endParaRPr>
              <a:solidFill>
                <a:srgbClr val="FFFFFF"/>
              </a:solidFill>
            </a:endParaRPr>
          </a:p>
        </p:txBody>
      </p:sp>
      <p:grpSp>
        <p:nvGrpSpPr>
          <p:cNvPr id="815" name="Google Shape;815;p110"/>
          <p:cNvGrpSpPr/>
          <p:nvPr/>
        </p:nvGrpSpPr>
        <p:grpSpPr>
          <a:xfrm>
            <a:off x="8318125" y="86900"/>
            <a:ext cx="747550" cy="183300"/>
            <a:chOff x="7547375" y="86900"/>
            <a:chExt cx="747550" cy="183300"/>
          </a:xfrm>
        </p:grpSpPr>
        <p:sp>
          <p:nvSpPr>
            <p:cNvPr id="816" name="Google Shape;816;p110"/>
            <p:cNvSpPr/>
            <p:nvPr/>
          </p:nvSpPr>
          <p:spPr>
            <a:xfrm>
              <a:off x="7547375" y="86900"/>
              <a:ext cx="183300" cy="183300"/>
            </a:xfrm>
            <a:prstGeom prst="ellipse">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10"/>
            <p:cNvSpPr/>
            <p:nvPr/>
          </p:nvSpPr>
          <p:spPr>
            <a:xfrm>
              <a:off x="7829500" y="86900"/>
              <a:ext cx="183300" cy="183300"/>
            </a:xfrm>
            <a:prstGeom prst="ellipse">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10"/>
            <p:cNvSpPr/>
            <p:nvPr/>
          </p:nvSpPr>
          <p:spPr>
            <a:xfrm>
              <a:off x="8111625" y="86900"/>
              <a:ext cx="183300" cy="1833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9" name="Google Shape;819;p110" descr="The co-founder of the Internet (!) Vint Cerf and software engineer Paola Mejia take us through the ins and outs of how networks talk to each other and what makes the Internet tick.&#10;&#10;Start learning at http://code.org/ &#10;&#10;Help us translate into your language: http://code.org/translate/videos&#10;&#10;Stay in touch with us!&#10;• on Twitter https://twitter.com/codeorg&#10;• on Facebook https://www.facebook.com/Code.org&#10;• on Instagram https://instagram.com/codeorg&#10;• on Tumblr https://blog.code.org &#10;• on LinkedIn https://www.linkedin.com/company/code...&#10;• on Google+ https://google.com/+codeorg&#10;&#10;Help us caption &amp; translate this video!&#10;&#10;http://amara.org/v/HGaQ/" title="The Internet: IP Addresses &amp; DNS">
            <a:hlinkClick r:id="rId4"/>
          </p:cNvPr>
          <p:cNvPicPr preferRelativeResize="0"/>
          <p:nvPr/>
        </p:nvPicPr>
        <p:blipFill>
          <a:blip r:embed="rId5">
            <a:alphaModFix/>
          </a:blip>
          <a:stretch>
            <a:fillRect/>
          </a:stretch>
        </p:blipFill>
        <p:spPr>
          <a:xfrm>
            <a:off x="0" y="352550"/>
            <a:ext cx="6387916" cy="4790950"/>
          </a:xfrm>
          <a:prstGeom prst="rect">
            <a:avLst/>
          </a:prstGeom>
          <a:noFill/>
          <a:ln>
            <a:noFill/>
          </a:ln>
        </p:spPr>
      </p:pic>
      <p:sp>
        <p:nvSpPr>
          <p:cNvPr id="820" name="Google Shape;820;p110"/>
          <p:cNvSpPr txBox="1"/>
          <p:nvPr/>
        </p:nvSpPr>
        <p:spPr>
          <a:xfrm>
            <a:off x="6558000" y="2912350"/>
            <a:ext cx="2586000" cy="1954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How does the DNS solve the problem of translating domain names like example.com into IP addresses? </a:t>
            </a:r>
            <a:endParaRPr>
              <a:solidFill>
                <a:schemeClr val="dk1"/>
              </a:solidFill>
              <a:latin typeface="Proxima Nova"/>
              <a:ea typeface="Proxima Nova"/>
              <a:cs typeface="Proxima Nova"/>
              <a:sym typeface="Proxima Nova"/>
            </a:endParaRPr>
          </a:p>
          <a:p>
            <a:pPr marL="457200" lvl="0" indent="-317500" algn="l" rtl="0">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How does the DNS help the Internet scale?</a:t>
            </a:r>
            <a:endParaRPr/>
          </a:p>
        </p:txBody>
      </p:sp>
      <p:grpSp>
        <p:nvGrpSpPr>
          <p:cNvPr id="821" name="Google Shape;821;p110"/>
          <p:cNvGrpSpPr/>
          <p:nvPr/>
        </p:nvGrpSpPr>
        <p:grpSpPr>
          <a:xfrm>
            <a:off x="7057241" y="796800"/>
            <a:ext cx="1727858" cy="1727858"/>
            <a:chOff x="5923709" y="2692968"/>
            <a:chExt cx="2368876" cy="2368876"/>
          </a:xfrm>
        </p:grpSpPr>
        <p:pic>
          <p:nvPicPr>
            <p:cNvPr id="822" name="Google Shape;822;p110"/>
            <p:cNvPicPr preferRelativeResize="0"/>
            <p:nvPr/>
          </p:nvPicPr>
          <p:blipFill>
            <a:blip r:embed="rId6">
              <a:alphaModFix/>
            </a:blip>
            <a:stretch>
              <a:fillRect/>
            </a:stretch>
          </p:blipFill>
          <p:spPr>
            <a:xfrm>
              <a:off x="5923709" y="2692968"/>
              <a:ext cx="2368876" cy="2368876"/>
            </a:xfrm>
            <a:prstGeom prst="rect">
              <a:avLst/>
            </a:prstGeom>
            <a:noFill/>
            <a:ln>
              <a:noFill/>
            </a:ln>
          </p:spPr>
        </p:pic>
        <p:sp>
          <p:nvSpPr>
            <p:cNvPr id="823" name="Google Shape;823;p110"/>
            <p:cNvSpPr txBox="1"/>
            <p:nvPr/>
          </p:nvSpPr>
          <p:spPr>
            <a:xfrm>
              <a:off x="6852159" y="3193243"/>
              <a:ext cx="985800" cy="750000"/>
            </a:xfrm>
            <a:prstGeom prst="rect">
              <a:avLst/>
            </a:prstGeom>
            <a:solidFill>
              <a:srgbClr val="7665A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3F3F3"/>
                  </a:solidFill>
                  <a:latin typeface="Coming Soon"/>
                  <a:ea typeface="Coming Soon"/>
                  <a:cs typeface="Coming Soon"/>
                  <a:sym typeface="Coming Soon"/>
                </a:rPr>
                <a:t>AP CSP</a:t>
              </a:r>
              <a:endParaRPr sz="1200">
                <a:solidFill>
                  <a:srgbClr val="F3F3F3"/>
                </a:solidFill>
                <a:latin typeface="Coming Soon"/>
                <a:ea typeface="Coming Soon"/>
                <a:cs typeface="Coming Soon"/>
                <a:sym typeface="Coming Soon"/>
              </a:endParaRPr>
            </a:p>
            <a:p>
              <a:pPr marL="0" lvl="0" indent="0" algn="ctr" rtl="0">
                <a:spcBef>
                  <a:spcPts val="0"/>
                </a:spcBef>
                <a:spcAft>
                  <a:spcPts val="0"/>
                </a:spcAft>
                <a:buNone/>
              </a:pPr>
              <a:r>
                <a:rPr lang="en" sz="1200">
                  <a:solidFill>
                    <a:srgbClr val="F3F3F3"/>
                  </a:solidFill>
                  <a:latin typeface="Coming Soon"/>
                  <a:ea typeface="Coming Soon"/>
                  <a:cs typeface="Coming Soon"/>
                  <a:sym typeface="Coming Soon"/>
                </a:rPr>
                <a:t>Journal</a:t>
              </a:r>
              <a:endParaRPr sz="1200">
                <a:solidFill>
                  <a:srgbClr val="F3F3F3"/>
                </a:solidFill>
                <a:latin typeface="Coming Soon"/>
                <a:ea typeface="Coming Soon"/>
                <a:cs typeface="Coming Soon"/>
                <a:sym typeface="Coming Soon"/>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37</Words>
  <Application>Microsoft Office PowerPoint</Application>
  <PresentationFormat>On-screen Show (16:9)</PresentationFormat>
  <Paragraphs>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Proxima Nova</vt:lpstr>
      <vt:lpstr>Arial</vt:lpstr>
      <vt:lpstr>Coming Soon</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2023-10-08T16:33:24Z</dcterms:modified>
</cp:coreProperties>
</file>